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2" r:id="rId4"/>
    <p:sldMasterId id="2147483709" r:id="rId5"/>
  </p:sldMasterIdLst>
  <p:notesMasterIdLst>
    <p:notesMasterId r:id="rId45"/>
  </p:notesMasterIdLst>
  <p:sldIdLst>
    <p:sldId id="372" r:id="rId6"/>
    <p:sldId id="2147375987" r:id="rId7"/>
    <p:sldId id="2147375943" r:id="rId8"/>
    <p:sldId id="2147375988" r:id="rId9"/>
    <p:sldId id="2147375986" r:id="rId10"/>
    <p:sldId id="2147375993" r:id="rId11"/>
    <p:sldId id="2147375946" r:id="rId12"/>
    <p:sldId id="2147376000" r:id="rId13"/>
    <p:sldId id="2147375948" r:id="rId14"/>
    <p:sldId id="2147375949" r:id="rId15"/>
    <p:sldId id="2147375950" r:id="rId16"/>
    <p:sldId id="2147375995" r:id="rId17"/>
    <p:sldId id="2147375953" r:id="rId18"/>
    <p:sldId id="2147375952" r:id="rId19"/>
    <p:sldId id="2147375958" r:id="rId20"/>
    <p:sldId id="2147375997" r:id="rId21"/>
    <p:sldId id="2147375956" r:id="rId22"/>
    <p:sldId id="2147375968" r:id="rId23"/>
    <p:sldId id="2147375971" r:id="rId24"/>
    <p:sldId id="2147375966" r:id="rId25"/>
    <p:sldId id="2147375967" r:id="rId26"/>
    <p:sldId id="2147375959" r:id="rId27"/>
    <p:sldId id="2147375960" r:id="rId28"/>
    <p:sldId id="2147375961" r:id="rId29"/>
    <p:sldId id="2147375962" r:id="rId30"/>
    <p:sldId id="2147375998" r:id="rId31"/>
    <p:sldId id="2147375944" r:id="rId32"/>
    <p:sldId id="2147375977" r:id="rId33"/>
    <p:sldId id="2147375928" r:id="rId34"/>
    <p:sldId id="2147375970" r:id="rId35"/>
    <p:sldId id="361" r:id="rId36"/>
    <p:sldId id="2147375947" r:id="rId37"/>
    <p:sldId id="2147375965" r:id="rId38"/>
    <p:sldId id="2147375972" r:id="rId39"/>
    <p:sldId id="2147375973" r:id="rId40"/>
    <p:sldId id="2147375974" r:id="rId41"/>
    <p:sldId id="2147375976" r:id="rId42"/>
    <p:sldId id="2147375919" r:id="rId43"/>
    <p:sldId id="2147375932" r:id="rId44"/>
  </p:sldIdLst>
  <p:sldSz cx="12192000" cy="6858000"/>
  <p:notesSz cx="6858000" cy="992663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or" initials="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4472C4"/>
    <a:srgbClr val="FFC000"/>
    <a:srgbClr val="548235"/>
    <a:srgbClr val="ED7D31"/>
    <a:srgbClr val="5B9BD5"/>
    <a:srgbClr val="225E96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655095-7BB3-41D9-9D31-611F58745C24}" v="18" dt="2024-02-01T10:28:14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458" autoAdjust="0"/>
  </p:normalViewPr>
  <p:slideViewPr>
    <p:cSldViewPr snapToGrid="0">
      <p:cViewPr varScale="1">
        <p:scale>
          <a:sx n="58" d="100"/>
          <a:sy n="58" d="100"/>
        </p:scale>
        <p:origin x="16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a Kottisch" userId="d09b1c0b-16a0-4e44-ba2f-2f90aeb23ccc" providerId="ADAL" clId="{0E655095-7BB3-41D9-9D31-611F58745C24}"/>
    <pc:docChg chg="undo redo custSel addSld delSld modSld sldOrd modNotesMaster">
      <pc:chgData name="Jana Kottisch" userId="d09b1c0b-16a0-4e44-ba2f-2f90aeb23ccc" providerId="ADAL" clId="{0E655095-7BB3-41D9-9D31-611F58745C24}" dt="2024-02-01T10:28:14.031" v="155"/>
      <pc:docMkLst>
        <pc:docMk/>
      </pc:docMkLst>
      <pc:sldChg chg="modSp mod">
        <pc:chgData name="Jana Kottisch" userId="d09b1c0b-16a0-4e44-ba2f-2f90aeb23ccc" providerId="ADAL" clId="{0E655095-7BB3-41D9-9D31-611F58745C24}" dt="2024-01-31T15:32:51.303" v="3" actId="20577"/>
        <pc:sldMkLst>
          <pc:docMk/>
          <pc:sldMk cId="0" sldId="2147375881"/>
        </pc:sldMkLst>
        <pc:spChg chg="mod">
          <ac:chgData name="Jana Kottisch" userId="d09b1c0b-16a0-4e44-ba2f-2f90aeb23ccc" providerId="ADAL" clId="{0E655095-7BB3-41D9-9D31-611F58745C24}" dt="2024-01-31T15:29:41.131" v="0" actId="2711"/>
          <ac:spMkLst>
            <pc:docMk/>
            <pc:sldMk cId="0" sldId="2147375881"/>
            <ac:spMk id="68614" creationId="{7B237ED9-A1E5-626B-C7E9-AF5787F2D41C}"/>
          </ac:spMkLst>
        </pc:spChg>
        <pc:spChg chg="mod">
          <ac:chgData name="Jana Kottisch" userId="d09b1c0b-16a0-4e44-ba2f-2f90aeb23ccc" providerId="ADAL" clId="{0E655095-7BB3-41D9-9D31-611F58745C24}" dt="2024-01-31T15:32:51.303" v="3" actId="20577"/>
          <ac:spMkLst>
            <pc:docMk/>
            <pc:sldMk cId="0" sldId="2147375881"/>
            <ac:spMk id="68616" creationId="{E124899E-8596-BE26-52D1-778198A58979}"/>
          </ac:spMkLst>
        </pc:spChg>
      </pc:sldChg>
      <pc:sldChg chg="modAnim">
        <pc:chgData name="Jana Kottisch" userId="d09b1c0b-16a0-4e44-ba2f-2f90aeb23ccc" providerId="ADAL" clId="{0E655095-7BB3-41D9-9D31-611F58745C24}" dt="2024-01-31T15:39:55.912" v="30"/>
        <pc:sldMkLst>
          <pc:docMk/>
          <pc:sldMk cId="1663207305" sldId="2147375915"/>
        </pc:sldMkLst>
      </pc:sldChg>
      <pc:sldChg chg="modAnim">
        <pc:chgData name="Jana Kottisch" userId="d09b1c0b-16a0-4e44-ba2f-2f90aeb23ccc" providerId="ADAL" clId="{0E655095-7BB3-41D9-9D31-611F58745C24}" dt="2024-01-31T15:40:28.186" v="32"/>
        <pc:sldMkLst>
          <pc:docMk/>
          <pc:sldMk cId="367282174" sldId="2147375917"/>
        </pc:sldMkLst>
      </pc:sldChg>
      <pc:sldChg chg="modAnim">
        <pc:chgData name="Jana Kottisch" userId="d09b1c0b-16a0-4e44-ba2f-2f90aeb23ccc" providerId="ADAL" clId="{0E655095-7BB3-41D9-9D31-611F58745C24}" dt="2024-01-31T15:40:42.569" v="34"/>
        <pc:sldMkLst>
          <pc:docMk/>
          <pc:sldMk cId="2314980799" sldId="2147375918"/>
        </pc:sldMkLst>
      </pc:sldChg>
      <pc:sldChg chg="add del">
        <pc:chgData name="Jana Kottisch" userId="d09b1c0b-16a0-4e44-ba2f-2f90aeb23ccc" providerId="ADAL" clId="{0E655095-7BB3-41D9-9D31-611F58745C24}" dt="2024-01-31T15:42:32.077" v="67" actId="47"/>
        <pc:sldMkLst>
          <pc:docMk/>
          <pc:sldMk cId="3563008317" sldId="2147375920"/>
        </pc:sldMkLst>
      </pc:sldChg>
      <pc:sldChg chg="del">
        <pc:chgData name="Jana Kottisch" userId="d09b1c0b-16a0-4e44-ba2f-2f90aeb23ccc" providerId="ADAL" clId="{0E655095-7BB3-41D9-9D31-611F58745C24}" dt="2024-01-31T15:43:45.995" v="87" actId="2696"/>
        <pc:sldMkLst>
          <pc:docMk/>
          <pc:sldMk cId="2941877746" sldId="2147375921"/>
        </pc:sldMkLst>
      </pc:sldChg>
      <pc:sldChg chg="del">
        <pc:chgData name="Jana Kottisch" userId="d09b1c0b-16a0-4e44-ba2f-2f90aeb23ccc" providerId="ADAL" clId="{0E655095-7BB3-41D9-9D31-611F58745C24}" dt="2024-01-31T15:44:34.153" v="101" actId="2696"/>
        <pc:sldMkLst>
          <pc:docMk/>
          <pc:sldMk cId="949639637" sldId="2147375922"/>
        </pc:sldMkLst>
      </pc:sldChg>
      <pc:sldChg chg="addSp delSp modSp new mod modClrScheme chgLayout">
        <pc:chgData name="Jana Kottisch" userId="d09b1c0b-16a0-4e44-ba2f-2f90aeb23ccc" providerId="ADAL" clId="{0E655095-7BB3-41D9-9D31-611F58745C24}" dt="2024-01-31T15:38:00.276" v="24" actId="113"/>
        <pc:sldMkLst>
          <pc:docMk/>
          <pc:sldMk cId="1041435379" sldId="2147375923"/>
        </pc:sldMkLst>
        <pc:spChg chg="del">
          <ac:chgData name="Jana Kottisch" userId="d09b1c0b-16a0-4e44-ba2f-2f90aeb23ccc" providerId="ADAL" clId="{0E655095-7BB3-41D9-9D31-611F58745C24}" dt="2024-01-31T15:33:22.730" v="5" actId="26606"/>
          <ac:spMkLst>
            <pc:docMk/>
            <pc:sldMk cId="1041435379" sldId="2147375923"/>
            <ac:spMk id="2" creationId="{650B0016-B820-AFE5-7991-1542A649B97D}"/>
          </ac:spMkLst>
        </pc:spChg>
        <pc:spChg chg="del">
          <ac:chgData name="Jana Kottisch" userId="d09b1c0b-16a0-4e44-ba2f-2f90aeb23ccc" providerId="ADAL" clId="{0E655095-7BB3-41D9-9D31-611F58745C24}" dt="2024-01-31T15:33:22.730" v="5" actId="26606"/>
          <ac:spMkLst>
            <pc:docMk/>
            <pc:sldMk cId="1041435379" sldId="2147375923"/>
            <ac:spMk id="3" creationId="{6A447EBE-6449-5F3B-FD07-DB4D2A962FB7}"/>
          </ac:spMkLst>
        </pc:spChg>
        <pc:spChg chg="mod">
          <ac:chgData name="Jana Kottisch" userId="d09b1c0b-16a0-4e44-ba2f-2f90aeb23ccc" providerId="ADAL" clId="{0E655095-7BB3-41D9-9D31-611F58745C24}" dt="2024-01-31T15:33:22.730" v="5" actId="26606"/>
          <ac:spMkLst>
            <pc:docMk/>
            <pc:sldMk cId="1041435379" sldId="2147375923"/>
            <ac:spMk id="4" creationId="{D968CA95-6F26-09B8-4A7C-059FE534E660}"/>
          </ac:spMkLst>
        </pc:spChg>
        <pc:spChg chg="add mod">
          <ac:chgData name="Jana Kottisch" userId="d09b1c0b-16a0-4e44-ba2f-2f90aeb23ccc" providerId="ADAL" clId="{0E655095-7BB3-41D9-9D31-611F58745C24}" dt="2024-01-31T15:38:00.276" v="24" actId="113"/>
          <ac:spMkLst>
            <pc:docMk/>
            <pc:sldMk cId="1041435379" sldId="2147375923"/>
            <ac:spMk id="9" creationId="{51F367FA-116E-A05B-F4A1-622FAEF7A754}"/>
          </ac:spMkLst>
        </pc:spChg>
        <pc:spChg chg="add del mod">
          <ac:chgData name="Jana Kottisch" userId="d09b1c0b-16a0-4e44-ba2f-2f90aeb23ccc" providerId="ADAL" clId="{0E655095-7BB3-41D9-9D31-611F58745C24}" dt="2024-01-31T15:33:32.864" v="15" actId="478"/>
          <ac:spMkLst>
            <pc:docMk/>
            <pc:sldMk cId="1041435379" sldId="2147375923"/>
            <ac:spMk id="11" creationId="{8B876A88-D9A9-947A-23FF-970B1EFB878E}"/>
          </ac:spMkLst>
        </pc:spChg>
        <pc:spChg chg="add mod">
          <ac:chgData name="Jana Kottisch" userId="d09b1c0b-16a0-4e44-ba2f-2f90aeb23ccc" providerId="ADAL" clId="{0E655095-7BB3-41D9-9D31-611F58745C24}" dt="2024-01-31T15:33:22.730" v="5" actId="26606"/>
          <ac:spMkLst>
            <pc:docMk/>
            <pc:sldMk cId="1041435379" sldId="2147375923"/>
            <ac:spMk id="13" creationId="{753FD41E-6CFA-9218-CB20-981C6090F607}"/>
          </ac:spMkLst>
        </pc:spChg>
      </pc:sldChg>
      <pc:sldChg chg="addSp modSp add mod">
        <pc:chgData name="Jana Kottisch" userId="d09b1c0b-16a0-4e44-ba2f-2f90aeb23ccc" providerId="ADAL" clId="{0E655095-7BB3-41D9-9D31-611F58745C24}" dt="2024-01-31T15:42:28.615" v="66" actId="1076"/>
        <pc:sldMkLst>
          <pc:docMk/>
          <pc:sldMk cId="1358577643" sldId="2147375924"/>
        </pc:sldMkLst>
        <pc:spChg chg="mod">
          <ac:chgData name="Jana Kottisch" userId="d09b1c0b-16a0-4e44-ba2f-2f90aeb23ccc" providerId="ADAL" clId="{0E655095-7BB3-41D9-9D31-611F58745C24}" dt="2024-01-31T15:41:13.286" v="40" actId="20577"/>
          <ac:spMkLst>
            <pc:docMk/>
            <pc:sldMk cId="1358577643" sldId="2147375924"/>
            <ac:spMk id="32" creationId="{E2D2E429-E9A3-FE8D-9599-A6A0039C3984}"/>
          </ac:spMkLst>
        </pc:spChg>
        <pc:spChg chg="mod">
          <ac:chgData name="Jana Kottisch" userId="d09b1c0b-16a0-4e44-ba2f-2f90aeb23ccc" providerId="ADAL" clId="{0E655095-7BB3-41D9-9D31-611F58745C24}" dt="2024-01-31T15:42:10.503" v="61" actId="207"/>
          <ac:spMkLst>
            <pc:docMk/>
            <pc:sldMk cId="1358577643" sldId="2147375924"/>
            <ac:spMk id="75783" creationId="{6B07E276-29D1-DDAE-0A84-D85765D252DC}"/>
          </ac:spMkLst>
        </pc:spChg>
        <pc:picChg chg="add mod">
          <ac:chgData name="Jana Kottisch" userId="d09b1c0b-16a0-4e44-ba2f-2f90aeb23ccc" providerId="ADAL" clId="{0E655095-7BB3-41D9-9D31-611F58745C24}" dt="2024-01-31T15:42:28.615" v="66" actId="1076"/>
          <ac:picMkLst>
            <pc:docMk/>
            <pc:sldMk cId="1358577643" sldId="2147375924"/>
            <ac:picMk id="2" creationId="{75D91656-DAB0-2587-715A-4AB8F8195FBC}"/>
          </ac:picMkLst>
        </pc:picChg>
      </pc:sldChg>
      <pc:sldChg chg="addSp delSp modSp add mod">
        <pc:chgData name="Jana Kottisch" userId="d09b1c0b-16a0-4e44-ba2f-2f90aeb23ccc" providerId="ADAL" clId="{0E655095-7BB3-41D9-9D31-611F58745C24}" dt="2024-01-31T15:43:53.433" v="90" actId="1076"/>
        <pc:sldMkLst>
          <pc:docMk/>
          <pc:sldMk cId="1802289393" sldId="2147375925"/>
        </pc:sldMkLst>
        <pc:spChg chg="mod">
          <ac:chgData name="Jana Kottisch" userId="d09b1c0b-16a0-4e44-ba2f-2f90aeb23ccc" providerId="ADAL" clId="{0E655095-7BB3-41D9-9D31-611F58745C24}" dt="2024-01-31T15:43:00.493" v="73" actId="20577"/>
          <ac:spMkLst>
            <pc:docMk/>
            <pc:sldMk cId="1802289393" sldId="2147375925"/>
            <ac:spMk id="32" creationId="{E2D2E429-E9A3-FE8D-9599-A6A0039C3984}"/>
          </ac:spMkLst>
        </pc:spChg>
        <pc:spChg chg="mod">
          <ac:chgData name="Jana Kottisch" userId="d09b1c0b-16a0-4e44-ba2f-2f90aeb23ccc" providerId="ADAL" clId="{0E655095-7BB3-41D9-9D31-611F58745C24}" dt="2024-01-31T15:43:37.827" v="85" actId="20577"/>
          <ac:spMkLst>
            <pc:docMk/>
            <pc:sldMk cId="1802289393" sldId="2147375925"/>
            <ac:spMk id="75783" creationId="{6B07E276-29D1-DDAE-0A84-D85765D252DC}"/>
          </ac:spMkLst>
        </pc:spChg>
        <pc:picChg chg="del">
          <ac:chgData name="Jana Kottisch" userId="d09b1c0b-16a0-4e44-ba2f-2f90aeb23ccc" providerId="ADAL" clId="{0E655095-7BB3-41D9-9D31-611F58745C24}" dt="2024-01-31T15:43:40.731" v="86" actId="478"/>
          <ac:picMkLst>
            <pc:docMk/>
            <pc:sldMk cId="1802289393" sldId="2147375925"/>
            <ac:picMk id="2" creationId="{75D91656-DAB0-2587-715A-4AB8F8195FBC}"/>
          </ac:picMkLst>
        </pc:picChg>
        <pc:cxnChg chg="add mod">
          <ac:chgData name="Jana Kottisch" userId="d09b1c0b-16a0-4e44-ba2f-2f90aeb23ccc" providerId="ADAL" clId="{0E655095-7BB3-41D9-9D31-611F58745C24}" dt="2024-01-31T15:43:53.433" v="90" actId="1076"/>
          <ac:cxnSpMkLst>
            <pc:docMk/>
            <pc:sldMk cId="1802289393" sldId="2147375925"/>
            <ac:cxnSpMk id="3" creationId="{301FD5E3-B178-CFAC-4059-B7F08946FC5F}"/>
          </ac:cxnSpMkLst>
        </pc:cxnChg>
      </pc:sldChg>
      <pc:sldChg chg="delSp modSp add mod">
        <pc:chgData name="Jana Kottisch" userId="d09b1c0b-16a0-4e44-ba2f-2f90aeb23ccc" providerId="ADAL" clId="{0E655095-7BB3-41D9-9D31-611F58745C24}" dt="2024-01-31T15:44:28.097" v="100" actId="113"/>
        <pc:sldMkLst>
          <pc:docMk/>
          <pc:sldMk cId="2943094031" sldId="2147375926"/>
        </pc:sldMkLst>
        <pc:spChg chg="mod">
          <ac:chgData name="Jana Kottisch" userId="d09b1c0b-16a0-4e44-ba2f-2f90aeb23ccc" providerId="ADAL" clId="{0E655095-7BB3-41D9-9D31-611F58745C24}" dt="2024-01-31T15:44:28.097" v="100" actId="113"/>
          <ac:spMkLst>
            <pc:docMk/>
            <pc:sldMk cId="2943094031" sldId="2147375926"/>
            <ac:spMk id="75783" creationId="{6B07E276-29D1-DDAE-0A84-D85765D252DC}"/>
          </ac:spMkLst>
        </pc:spChg>
        <pc:cxnChg chg="del">
          <ac:chgData name="Jana Kottisch" userId="d09b1c0b-16a0-4e44-ba2f-2f90aeb23ccc" providerId="ADAL" clId="{0E655095-7BB3-41D9-9D31-611F58745C24}" dt="2024-01-31T15:44:10.518" v="93" actId="478"/>
          <ac:cxnSpMkLst>
            <pc:docMk/>
            <pc:sldMk cId="2943094031" sldId="2147375926"/>
            <ac:cxnSpMk id="3" creationId="{301FD5E3-B178-CFAC-4059-B7F08946FC5F}"/>
          </ac:cxnSpMkLst>
        </pc:cxnChg>
      </pc:sldChg>
      <pc:sldChg chg="modSp add mod ord">
        <pc:chgData name="Jana Kottisch" userId="d09b1c0b-16a0-4e44-ba2f-2f90aeb23ccc" providerId="ADAL" clId="{0E655095-7BB3-41D9-9D31-611F58745C24}" dt="2024-02-01T10:24:20.763" v="154" actId="20577"/>
        <pc:sldMkLst>
          <pc:docMk/>
          <pc:sldMk cId="3994911137" sldId="2147375927"/>
        </pc:sldMkLst>
        <pc:spChg chg="mod">
          <ac:chgData name="Jana Kottisch" userId="d09b1c0b-16a0-4e44-ba2f-2f90aeb23ccc" providerId="ADAL" clId="{0E655095-7BB3-41D9-9D31-611F58745C24}" dt="2024-02-01T10:24:20.763" v="154" actId="20577"/>
          <ac:spMkLst>
            <pc:docMk/>
            <pc:sldMk cId="3994911137" sldId="2147375927"/>
            <ac:spMk id="9" creationId="{51F367FA-116E-A05B-F4A1-622FAEF7A754}"/>
          </ac:spMkLst>
        </pc:spChg>
      </pc:sldChg>
      <pc:sldChg chg="modSp add mod ord">
        <pc:chgData name="Jana Kottisch" userId="d09b1c0b-16a0-4e44-ba2f-2f90aeb23ccc" providerId="ADAL" clId="{0E655095-7BB3-41D9-9D31-611F58745C24}" dt="2024-02-01T10:22:56.727" v="147" actId="20577"/>
        <pc:sldMkLst>
          <pc:docMk/>
          <pc:sldMk cId="783804971" sldId="2147375928"/>
        </pc:sldMkLst>
        <pc:spChg chg="mod">
          <ac:chgData name="Jana Kottisch" userId="d09b1c0b-16a0-4e44-ba2f-2f90aeb23ccc" providerId="ADAL" clId="{0E655095-7BB3-41D9-9D31-611F58745C24}" dt="2024-02-01T10:22:56.727" v="147" actId="20577"/>
          <ac:spMkLst>
            <pc:docMk/>
            <pc:sldMk cId="783804971" sldId="2147375928"/>
            <ac:spMk id="9" creationId="{51F367FA-116E-A05B-F4A1-622FAEF7A754}"/>
          </ac:spMkLst>
        </pc:spChg>
      </pc:sldChg>
    </pc:docChg>
  </pc:docChgLst>
  <pc:docChgLst>
    <pc:chgData name="Jana Kottisch" userId="S::j.kottisch@ephilos.onmicrosoft.com::d09b1c0b-16a0-4e44-ba2f-2f90aeb23ccc" providerId="AD" clId="Web-{C7941878-D061-4995-BD5E-4208D7C289B3}"/>
    <pc:docChg chg="addSld modSld">
      <pc:chgData name="Jana Kottisch" userId="S::j.kottisch@ephilos.onmicrosoft.com::d09b1c0b-16a0-4e44-ba2f-2f90aeb23ccc" providerId="AD" clId="Web-{C7941878-D061-4995-BD5E-4208D7C289B3}" dt="2023-11-22T15:55:43.358" v="54" actId="1076"/>
      <pc:docMkLst>
        <pc:docMk/>
      </pc:docMkLst>
      <pc:sldChg chg="modSp">
        <pc:chgData name="Jana Kottisch" userId="S::j.kottisch@ephilos.onmicrosoft.com::d09b1c0b-16a0-4e44-ba2f-2f90aeb23ccc" providerId="AD" clId="Web-{C7941878-D061-4995-BD5E-4208D7C289B3}" dt="2023-11-22T15:55:43.358" v="54" actId="1076"/>
        <pc:sldMkLst>
          <pc:docMk/>
          <pc:sldMk cId="0" sldId="2147375914"/>
        </pc:sldMkLst>
        <pc:spChg chg="mod">
          <ac:chgData name="Jana Kottisch" userId="S::j.kottisch@ephilos.onmicrosoft.com::d09b1c0b-16a0-4e44-ba2f-2f90aeb23ccc" providerId="AD" clId="Web-{C7941878-D061-4995-BD5E-4208D7C289B3}" dt="2023-11-22T15:55:43.358" v="54" actId="1076"/>
          <ac:spMkLst>
            <pc:docMk/>
            <pc:sldMk cId="0" sldId="2147375914"/>
            <ac:spMk id="75783" creationId="{6B07E276-29D1-DDAE-0A84-D85765D252DC}"/>
          </ac:spMkLst>
        </pc:spChg>
      </pc:sldChg>
      <pc:sldChg chg="modSp add replId">
        <pc:chgData name="Jana Kottisch" userId="S::j.kottisch@ephilos.onmicrosoft.com::d09b1c0b-16a0-4e44-ba2f-2f90aeb23ccc" providerId="AD" clId="Web-{C7941878-D061-4995-BD5E-4208D7C289B3}" dt="2023-11-22T15:54:13.383" v="11" actId="20577"/>
        <pc:sldMkLst>
          <pc:docMk/>
          <pc:sldMk cId="1663207305" sldId="2147375915"/>
        </pc:sldMkLst>
        <pc:spChg chg="mod">
          <ac:chgData name="Jana Kottisch" userId="S::j.kottisch@ephilos.onmicrosoft.com::d09b1c0b-16a0-4e44-ba2f-2f90aeb23ccc" providerId="AD" clId="Web-{C7941878-D061-4995-BD5E-4208D7C289B3}" dt="2023-11-22T15:54:04.257" v="5" actId="20577"/>
          <ac:spMkLst>
            <pc:docMk/>
            <pc:sldMk cId="1663207305" sldId="2147375915"/>
            <ac:spMk id="32" creationId="{E2D2E429-E9A3-FE8D-9599-A6A0039C3984}"/>
          </ac:spMkLst>
        </pc:spChg>
        <pc:spChg chg="mod">
          <ac:chgData name="Jana Kottisch" userId="S::j.kottisch@ephilos.onmicrosoft.com::d09b1c0b-16a0-4e44-ba2f-2f90aeb23ccc" providerId="AD" clId="Web-{C7941878-D061-4995-BD5E-4208D7C289B3}" dt="2023-11-22T15:54:13.383" v="11" actId="20577"/>
          <ac:spMkLst>
            <pc:docMk/>
            <pc:sldMk cId="1663207305" sldId="2147375915"/>
            <ac:spMk id="75783" creationId="{6B07E276-29D1-DDAE-0A84-D85765D252DC}"/>
          </ac:spMkLst>
        </pc:spChg>
      </pc:sldChg>
    </pc:docChg>
  </pc:docChgLst>
  <pc:docChgLst>
    <pc:chgData name="Jana Kottisch" userId="S::j.kottisch@ephilos.onmicrosoft.com::d09b1c0b-16a0-4e44-ba2f-2f90aeb23ccc" providerId="AD" clId="Web-{F21330BA-FC95-4E8B-A2E7-85F0B19694F1}"/>
    <pc:docChg chg="modSld">
      <pc:chgData name="Jana Kottisch" userId="S::j.kottisch@ephilos.onmicrosoft.com::d09b1c0b-16a0-4e44-ba2f-2f90aeb23ccc" providerId="AD" clId="Web-{F21330BA-FC95-4E8B-A2E7-85F0B19694F1}" dt="2024-01-02T10:48:09.338" v="11" actId="1076"/>
      <pc:docMkLst>
        <pc:docMk/>
      </pc:docMkLst>
      <pc:sldChg chg="modSp">
        <pc:chgData name="Jana Kottisch" userId="S::j.kottisch@ephilos.onmicrosoft.com::d09b1c0b-16a0-4e44-ba2f-2f90aeb23ccc" providerId="AD" clId="Web-{F21330BA-FC95-4E8B-A2E7-85F0B19694F1}" dt="2024-01-02T10:48:09.338" v="11" actId="1076"/>
        <pc:sldMkLst>
          <pc:docMk/>
          <pc:sldMk cId="0" sldId="2147375912"/>
        </pc:sldMkLst>
        <pc:spChg chg="mod">
          <ac:chgData name="Jana Kottisch" userId="S::j.kottisch@ephilos.onmicrosoft.com::d09b1c0b-16a0-4e44-ba2f-2f90aeb23ccc" providerId="AD" clId="Web-{F21330BA-FC95-4E8B-A2E7-85F0B19694F1}" dt="2024-01-02T10:48:09.338" v="11" actId="1076"/>
          <ac:spMkLst>
            <pc:docMk/>
            <pc:sldMk cId="0" sldId="2147375912"/>
            <ac:spMk id="71687" creationId="{81B5C729-F961-FF66-223F-5C897CFC5418}"/>
          </ac:spMkLst>
        </pc:spChg>
      </pc:sldChg>
    </pc:docChg>
  </pc:docChgLst>
  <pc:docChgLst>
    <pc:chgData name="Jana Kottisch" userId="d09b1c0b-16a0-4e44-ba2f-2f90aeb23ccc" providerId="ADAL" clId="{992BE068-ACF2-41D0-91DC-04E9C7DB17A4}"/>
    <pc:docChg chg="undo custSel addSld modSld">
      <pc:chgData name="Jana Kottisch" userId="d09b1c0b-16a0-4e44-ba2f-2f90aeb23ccc" providerId="ADAL" clId="{992BE068-ACF2-41D0-91DC-04E9C7DB17A4}" dt="2024-01-03T10:43:37.407" v="1165" actId="255"/>
      <pc:docMkLst>
        <pc:docMk/>
      </pc:docMkLst>
      <pc:sldChg chg="modSp mod">
        <pc:chgData name="Jana Kottisch" userId="d09b1c0b-16a0-4e44-ba2f-2f90aeb23ccc" providerId="ADAL" clId="{992BE068-ACF2-41D0-91DC-04E9C7DB17A4}" dt="2024-01-02T14:31:11.314" v="31" actId="27636"/>
        <pc:sldMkLst>
          <pc:docMk/>
          <pc:sldMk cId="1977542531" sldId="361"/>
        </pc:sldMkLst>
        <pc:spChg chg="mod">
          <ac:chgData name="Jana Kottisch" userId="d09b1c0b-16a0-4e44-ba2f-2f90aeb23ccc" providerId="ADAL" clId="{992BE068-ACF2-41D0-91DC-04E9C7DB17A4}" dt="2024-01-02T14:31:11.314" v="31" actId="27636"/>
          <ac:spMkLst>
            <pc:docMk/>
            <pc:sldMk cId="1977542531" sldId="361"/>
            <ac:spMk id="77826" creationId="{0A824D59-B6B3-16F3-9E93-750F8CFB4A11}"/>
          </ac:spMkLst>
        </pc:spChg>
      </pc:sldChg>
      <pc:sldChg chg="modSp mod">
        <pc:chgData name="Jana Kottisch" userId="d09b1c0b-16a0-4e44-ba2f-2f90aeb23ccc" providerId="ADAL" clId="{992BE068-ACF2-41D0-91DC-04E9C7DB17A4}" dt="2024-01-02T14:31:11.325" v="32" actId="27636"/>
        <pc:sldMkLst>
          <pc:docMk/>
          <pc:sldMk cId="0" sldId="372"/>
        </pc:sldMkLst>
        <pc:spChg chg="mod">
          <ac:chgData name="Jana Kottisch" userId="d09b1c0b-16a0-4e44-ba2f-2f90aeb23ccc" providerId="ADAL" clId="{992BE068-ACF2-41D0-91DC-04E9C7DB17A4}" dt="2024-01-02T14:31:11.325" v="32" actId="27636"/>
          <ac:spMkLst>
            <pc:docMk/>
            <pc:sldMk cId="0" sldId="372"/>
            <ac:spMk id="67586" creationId="{63AF4AA5-0D87-2A74-3C51-739DBDDA47ED}"/>
          </ac:spMkLst>
        </pc:spChg>
      </pc:sldChg>
      <pc:sldChg chg="modSp mod">
        <pc:chgData name="Jana Kottisch" userId="d09b1c0b-16a0-4e44-ba2f-2f90aeb23ccc" providerId="ADAL" clId="{992BE068-ACF2-41D0-91DC-04E9C7DB17A4}" dt="2024-01-03T10:15:08.029" v="699" actId="20577"/>
        <pc:sldMkLst>
          <pc:docMk/>
          <pc:sldMk cId="0" sldId="2147375881"/>
        </pc:sldMkLst>
        <pc:spChg chg="mod">
          <ac:chgData name="Jana Kottisch" userId="d09b1c0b-16a0-4e44-ba2f-2f90aeb23ccc" providerId="ADAL" clId="{992BE068-ACF2-41D0-91DC-04E9C7DB17A4}" dt="2024-01-03T10:15:08.029" v="699" actId="20577"/>
          <ac:spMkLst>
            <pc:docMk/>
            <pc:sldMk cId="0" sldId="2147375881"/>
            <ac:spMk id="68614" creationId="{7B237ED9-A1E5-626B-C7E9-AF5787F2D41C}"/>
          </ac:spMkLst>
        </pc:spChg>
      </pc:sldChg>
      <pc:sldChg chg="modNotesTx">
        <pc:chgData name="Jana Kottisch" userId="d09b1c0b-16a0-4e44-ba2f-2f90aeb23ccc" providerId="ADAL" clId="{992BE068-ACF2-41D0-91DC-04E9C7DB17A4}" dt="2024-01-03T10:14:35.264" v="692" actId="20577"/>
        <pc:sldMkLst>
          <pc:docMk/>
          <pc:sldMk cId="0" sldId="2147375914"/>
        </pc:sldMkLst>
      </pc:sldChg>
      <pc:sldChg chg="modSp mod modNotesTx">
        <pc:chgData name="Jana Kottisch" userId="d09b1c0b-16a0-4e44-ba2f-2f90aeb23ccc" providerId="ADAL" clId="{992BE068-ACF2-41D0-91DC-04E9C7DB17A4}" dt="2024-01-03T10:24:57.507" v="796" actId="20577"/>
        <pc:sldMkLst>
          <pc:docMk/>
          <pc:sldMk cId="1663207305" sldId="2147375915"/>
        </pc:sldMkLst>
        <pc:spChg chg="mod">
          <ac:chgData name="Jana Kottisch" userId="d09b1c0b-16a0-4e44-ba2f-2f90aeb23ccc" providerId="ADAL" clId="{992BE068-ACF2-41D0-91DC-04E9C7DB17A4}" dt="2024-01-03T10:18:57.916" v="727" actId="20577"/>
          <ac:spMkLst>
            <pc:docMk/>
            <pc:sldMk cId="1663207305" sldId="2147375915"/>
            <ac:spMk id="32" creationId="{E2D2E429-E9A3-FE8D-9599-A6A0039C3984}"/>
          </ac:spMkLst>
        </pc:spChg>
        <pc:spChg chg="mod">
          <ac:chgData name="Jana Kottisch" userId="d09b1c0b-16a0-4e44-ba2f-2f90aeb23ccc" providerId="ADAL" clId="{992BE068-ACF2-41D0-91DC-04E9C7DB17A4}" dt="2024-01-03T10:24:57.507" v="796" actId="20577"/>
          <ac:spMkLst>
            <pc:docMk/>
            <pc:sldMk cId="1663207305" sldId="2147375915"/>
            <ac:spMk id="75783" creationId="{6B07E276-29D1-DDAE-0A84-D85765D252DC}"/>
          </ac:spMkLst>
        </pc:spChg>
      </pc:sldChg>
      <pc:sldChg chg="addSp modSp add mod modNotesTx">
        <pc:chgData name="Jana Kottisch" userId="d09b1c0b-16a0-4e44-ba2f-2f90aeb23ccc" providerId="ADAL" clId="{992BE068-ACF2-41D0-91DC-04E9C7DB17A4}" dt="2024-01-03T10:17:22.018" v="709" actId="1076"/>
        <pc:sldMkLst>
          <pc:docMk/>
          <pc:sldMk cId="3325930242" sldId="2147375916"/>
        </pc:sldMkLst>
        <pc:spChg chg="add mod">
          <ac:chgData name="Jana Kottisch" userId="d09b1c0b-16a0-4e44-ba2f-2f90aeb23ccc" providerId="ADAL" clId="{992BE068-ACF2-41D0-91DC-04E9C7DB17A4}" dt="2024-01-03T10:07:17.250" v="615" actId="1076"/>
          <ac:spMkLst>
            <pc:docMk/>
            <pc:sldMk cId="3325930242" sldId="2147375916"/>
            <ac:spMk id="2" creationId="{855C2ABF-3E80-047A-950A-76591A804075}"/>
          </ac:spMkLst>
        </pc:spChg>
        <pc:spChg chg="add mod">
          <ac:chgData name="Jana Kottisch" userId="d09b1c0b-16a0-4e44-ba2f-2f90aeb23ccc" providerId="ADAL" clId="{992BE068-ACF2-41D0-91DC-04E9C7DB17A4}" dt="2024-01-03T07:51:28.504" v="546" actId="1076"/>
          <ac:spMkLst>
            <pc:docMk/>
            <pc:sldMk cId="3325930242" sldId="2147375916"/>
            <ac:spMk id="3" creationId="{D3D40D31-B4F0-6020-9520-0748AB1A7283}"/>
          </ac:spMkLst>
        </pc:spChg>
        <pc:spChg chg="add mod">
          <ac:chgData name="Jana Kottisch" userId="d09b1c0b-16a0-4e44-ba2f-2f90aeb23ccc" providerId="ADAL" clId="{992BE068-ACF2-41D0-91DC-04E9C7DB17A4}" dt="2024-01-03T07:51:13.309" v="544" actId="1076"/>
          <ac:spMkLst>
            <pc:docMk/>
            <pc:sldMk cId="3325930242" sldId="2147375916"/>
            <ac:spMk id="4" creationId="{A4681F14-B5AB-FA0E-BE56-95BDFB02DC13}"/>
          </ac:spMkLst>
        </pc:spChg>
        <pc:spChg chg="add mod">
          <ac:chgData name="Jana Kottisch" userId="d09b1c0b-16a0-4e44-ba2f-2f90aeb23ccc" providerId="ADAL" clId="{992BE068-ACF2-41D0-91DC-04E9C7DB17A4}" dt="2024-01-03T10:07:55.387" v="645" actId="20577"/>
          <ac:spMkLst>
            <pc:docMk/>
            <pc:sldMk cId="3325930242" sldId="2147375916"/>
            <ac:spMk id="5" creationId="{E7C75424-F108-59FE-FA3A-E087E7FF5927}"/>
          </ac:spMkLst>
        </pc:spChg>
        <pc:spChg chg="add mod">
          <ac:chgData name="Jana Kottisch" userId="d09b1c0b-16a0-4e44-ba2f-2f90aeb23ccc" providerId="ADAL" clId="{992BE068-ACF2-41D0-91DC-04E9C7DB17A4}" dt="2024-01-03T10:08:29.315" v="688" actId="20577"/>
          <ac:spMkLst>
            <pc:docMk/>
            <pc:sldMk cId="3325930242" sldId="2147375916"/>
            <ac:spMk id="7" creationId="{6849D75B-A3A0-5BF7-3660-F1722967A684}"/>
          </ac:spMkLst>
        </pc:spChg>
        <pc:spChg chg="mod">
          <ac:chgData name="Jana Kottisch" userId="d09b1c0b-16a0-4e44-ba2f-2f90aeb23ccc" providerId="ADAL" clId="{992BE068-ACF2-41D0-91DC-04E9C7DB17A4}" dt="2024-01-02T14:30:24.707" v="8" actId="20577"/>
          <ac:spMkLst>
            <pc:docMk/>
            <pc:sldMk cId="3325930242" sldId="2147375916"/>
            <ac:spMk id="32" creationId="{E2D2E429-E9A3-FE8D-9599-A6A0039C3984}"/>
          </ac:spMkLst>
        </pc:spChg>
        <pc:spChg chg="mod">
          <ac:chgData name="Jana Kottisch" userId="d09b1c0b-16a0-4e44-ba2f-2f90aeb23ccc" providerId="ADAL" clId="{992BE068-ACF2-41D0-91DC-04E9C7DB17A4}" dt="2024-01-03T10:07:09.682" v="614" actId="1076"/>
          <ac:spMkLst>
            <pc:docMk/>
            <pc:sldMk cId="3325930242" sldId="2147375916"/>
            <ac:spMk id="75783" creationId="{6B07E276-29D1-DDAE-0A84-D85765D252DC}"/>
          </ac:spMkLst>
        </pc:spChg>
        <pc:picChg chg="add mod">
          <ac:chgData name="Jana Kottisch" userId="d09b1c0b-16a0-4e44-ba2f-2f90aeb23ccc" providerId="ADAL" clId="{992BE068-ACF2-41D0-91DC-04E9C7DB17A4}" dt="2024-01-03T10:17:22.018" v="709" actId="1076"/>
          <ac:picMkLst>
            <pc:docMk/>
            <pc:sldMk cId="3325930242" sldId="2147375916"/>
            <ac:picMk id="9" creationId="{4319538D-ED16-6826-9EA7-A24A6C9B60F9}"/>
          </ac:picMkLst>
        </pc:picChg>
      </pc:sldChg>
      <pc:sldChg chg="addSp delSp modSp add mod">
        <pc:chgData name="Jana Kottisch" userId="d09b1c0b-16a0-4e44-ba2f-2f90aeb23ccc" providerId="ADAL" clId="{992BE068-ACF2-41D0-91DC-04E9C7DB17A4}" dt="2024-01-03T10:36:02.572" v="1024" actId="1076"/>
        <pc:sldMkLst>
          <pc:docMk/>
          <pc:sldMk cId="367282174" sldId="2147375917"/>
        </pc:sldMkLst>
        <pc:spChg chg="mod">
          <ac:chgData name="Jana Kottisch" userId="d09b1c0b-16a0-4e44-ba2f-2f90aeb23ccc" providerId="ADAL" clId="{992BE068-ACF2-41D0-91DC-04E9C7DB17A4}" dt="2024-01-03T10:25:06.618" v="816" actId="20577"/>
          <ac:spMkLst>
            <pc:docMk/>
            <pc:sldMk cId="367282174" sldId="2147375917"/>
            <ac:spMk id="32" creationId="{E2D2E429-E9A3-FE8D-9599-A6A0039C3984}"/>
          </ac:spMkLst>
        </pc:spChg>
        <pc:spChg chg="add del mod">
          <ac:chgData name="Jana Kottisch" userId="d09b1c0b-16a0-4e44-ba2f-2f90aeb23ccc" providerId="ADAL" clId="{992BE068-ACF2-41D0-91DC-04E9C7DB17A4}" dt="2024-01-03T10:36:02.572" v="1024" actId="1076"/>
          <ac:spMkLst>
            <pc:docMk/>
            <pc:sldMk cId="367282174" sldId="2147375917"/>
            <ac:spMk id="75783" creationId="{6B07E276-29D1-DDAE-0A84-D85765D252DC}"/>
          </ac:spMkLst>
        </pc:spChg>
      </pc:sldChg>
      <pc:sldChg chg="modSp add mod">
        <pc:chgData name="Jana Kottisch" userId="d09b1c0b-16a0-4e44-ba2f-2f90aeb23ccc" providerId="ADAL" clId="{992BE068-ACF2-41D0-91DC-04E9C7DB17A4}" dt="2024-01-03T10:43:11.108" v="1158" actId="404"/>
        <pc:sldMkLst>
          <pc:docMk/>
          <pc:sldMk cId="2314980799" sldId="2147375918"/>
        </pc:sldMkLst>
        <pc:spChg chg="mod">
          <ac:chgData name="Jana Kottisch" userId="d09b1c0b-16a0-4e44-ba2f-2f90aeb23ccc" providerId="ADAL" clId="{992BE068-ACF2-41D0-91DC-04E9C7DB17A4}" dt="2024-01-03T10:37:38.284" v="1040" actId="20577"/>
          <ac:spMkLst>
            <pc:docMk/>
            <pc:sldMk cId="2314980799" sldId="2147375918"/>
            <ac:spMk id="32" creationId="{E2D2E429-E9A3-FE8D-9599-A6A0039C3984}"/>
          </ac:spMkLst>
        </pc:spChg>
        <pc:spChg chg="mod">
          <ac:chgData name="Jana Kottisch" userId="d09b1c0b-16a0-4e44-ba2f-2f90aeb23ccc" providerId="ADAL" clId="{992BE068-ACF2-41D0-91DC-04E9C7DB17A4}" dt="2024-01-03T10:43:11.108" v="1158" actId="404"/>
          <ac:spMkLst>
            <pc:docMk/>
            <pc:sldMk cId="2314980799" sldId="2147375918"/>
            <ac:spMk id="75783" creationId="{6B07E276-29D1-DDAE-0A84-D85765D252DC}"/>
          </ac:spMkLst>
        </pc:spChg>
      </pc:sldChg>
      <pc:sldChg chg="modSp add mod">
        <pc:chgData name="Jana Kottisch" userId="d09b1c0b-16a0-4e44-ba2f-2f90aeb23ccc" providerId="ADAL" clId="{992BE068-ACF2-41D0-91DC-04E9C7DB17A4}" dt="2024-01-03T10:43:37.407" v="1165" actId="255"/>
        <pc:sldMkLst>
          <pc:docMk/>
          <pc:sldMk cId="2998266249" sldId="2147375919"/>
        </pc:sldMkLst>
        <pc:spChg chg="mod">
          <ac:chgData name="Jana Kottisch" userId="d09b1c0b-16a0-4e44-ba2f-2f90aeb23ccc" providerId="ADAL" clId="{992BE068-ACF2-41D0-91DC-04E9C7DB17A4}" dt="2024-01-03T10:43:37.407" v="1165" actId="255"/>
          <ac:spMkLst>
            <pc:docMk/>
            <pc:sldMk cId="2998266249" sldId="2147375919"/>
            <ac:spMk id="75783" creationId="{6B07E276-29D1-DDAE-0A84-D85765D252DC}"/>
          </ac:spMkLst>
        </pc:spChg>
      </pc:sldChg>
    </pc:docChg>
  </pc:docChgLst>
  <pc:docChgLst>
    <pc:chgData name="Jana Kottisch" userId="S::j.kottisch@ephilos.onmicrosoft.com::d09b1c0b-16a0-4e44-ba2f-2f90aeb23ccc" providerId="AD" clId="Web-{A965005D-3992-4846-B9C5-6968441F3F50}"/>
    <pc:docChg chg="sldOrd">
      <pc:chgData name="Jana Kottisch" userId="S::j.kottisch@ephilos.onmicrosoft.com::d09b1c0b-16a0-4e44-ba2f-2f90aeb23ccc" providerId="AD" clId="Web-{A965005D-3992-4846-B9C5-6968441F3F50}" dt="2024-01-11T12:09:24.669" v="0"/>
      <pc:docMkLst>
        <pc:docMk/>
      </pc:docMkLst>
      <pc:sldChg chg="ord">
        <pc:chgData name="Jana Kottisch" userId="S::j.kottisch@ephilos.onmicrosoft.com::d09b1c0b-16a0-4e44-ba2f-2f90aeb23ccc" providerId="AD" clId="Web-{A965005D-3992-4846-B9C5-6968441F3F50}" dt="2024-01-11T12:09:24.669" v="0"/>
        <pc:sldMkLst>
          <pc:docMk/>
          <pc:sldMk cId="3325930242" sldId="2147375916"/>
        </pc:sldMkLst>
      </pc:sldChg>
    </pc:docChg>
  </pc:docChgLst>
  <pc:docChgLst>
    <pc:chgData name="Jana Kottisch" userId="S::j.kottisch@ephilos.onmicrosoft.com::d09b1c0b-16a0-4e44-ba2f-2f90aeb23ccc" providerId="AD" clId="Web-{23ADEA80-112F-45DC-BBC7-7E58B8A295A5}"/>
    <pc:docChg chg="modSld">
      <pc:chgData name="Jana Kottisch" userId="S::j.kottisch@ephilos.onmicrosoft.com::d09b1c0b-16a0-4e44-ba2f-2f90aeb23ccc" providerId="AD" clId="Web-{23ADEA80-112F-45DC-BBC7-7E58B8A295A5}" dt="2024-01-29T12:16:27.388" v="16" actId="1076"/>
      <pc:docMkLst>
        <pc:docMk/>
      </pc:docMkLst>
      <pc:sldChg chg="modSp">
        <pc:chgData name="Jana Kottisch" userId="S::j.kottisch@ephilos.onmicrosoft.com::d09b1c0b-16a0-4e44-ba2f-2f90aeb23ccc" providerId="AD" clId="Web-{23ADEA80-112F-45DC-BBC7-7E58B8A295A5}" dt="2024-01-29T12:16:09.684" v="14" actId="20577"/>
        <pc:sldMkLst>
          <pc:docMk/>
          <pc:sldMk cId="0" sldId="2147375881"/>
        </pc:sldMkLst>
        <pc:spChg chg="mod">
          <ac:chgData name="Jana Kottisch" userId="S::j.kottisch@ephilos.onmicrosoft.com::d09b1c0b-16a0-4e44-ba2f-2f90aeb23ccc" providerId="AD" clId="Web-{23ADEA80-112F-45DC-BBC7-7E58B8A295A5}" dt="2024-01-29T12:15:56.465" v="9" actId="20577"/>
          <ac:spMkLst>
            <pc:docMk/>
            <pc:sldMk cId="0" sldId="2147375881"/>
            <ac:spMk id="68614" creationId="{7B237ED9-A1E5-626B-C7E9-AF5787F2D41C}"/>
          </ac:spMkLst>
        </pc:spChg>
        <pc:spChg chg="mod">
          <ac:chgData name="Jana Kottisch" userId="S::j.kottisch@ephilos.onmicrosoft.com::d09b1c0b-16a0-4e44-ba2f-2f90aeb23ccc" providerId="AD" clId="Web-{23ADEA80-112F-45DC-BBC7-7E58B8A295A5}" dt="2024-01-29T12:16:07.528" v="13" actId="1076"/>
          <ac:spMkLst>
            <pc:docMk/>
            <pc:sldMk cId="0" sldId="2147375881"/>
            <ac:spMk id="68615" creationId="{1611D1A0-474F-D74F-8149-D47686C9615C}"/>
          </ac:spMkLst>
        </pc:spChg>
        <pc:spChg chg="mod">
          <ac:chgData name="Jana Kottisch" userId="S::j.kottisch@ephilos.onmicrosoft.com::d09b1c0b-16a0-4e44-ba2f-2f90aeb23ccc" providerId="AD" clId="Web-{23ADEA80-112F-45DC-BBC7-7E58B8A295A5}" dt="2024-01-29T12:16:09.684" v="14" actId="20577"/>
          <ac:spMkLst>
            <pc:docMk/>
            <pc:sldMk cId="0" sldId="2147375881"/>
            <ac:spMk id="68616" creationId="{E124899E-8596-BE26-52D1-778198A58979}"/>
          </ac:spMkLst>
        </pc:spChg>
      </pc:sldChg>
      <pc:sldChg chg="modSp">
        <pc:chgData name="Jana Kottisch" userId="S::j.kottisch@ephilos.onmicrosoft.com::d09b1c0b-16a0-4e44-ba2f-2f90aeb23ccc" providerId="AD" clId="Web-{23ADEA80-112F-45DC-BBC7-7E58B8A295A5}" dt="2024-01-29T12:16:27.388" v="16" actId="1076"/>
        <pc:sldMkLst>
          <pc:docMk/>
          <pc:sldMk cId="3563008317" sldId="2147375920"/>
        </pc:sldMkLst>
        <pc:spChg chg="mod">
          <ac:chgData name="Jana Kottisch" userId="S::j.kottisch@ephilos.onmicrosoft.com::d09b1c0b-16a0-4e44-ba2f-2f90aeb23ccc" providerId="AD" clId="Web-{23ADEA80-112F-45DC-BBC7-7E58B8A295A5}" dt="2024-01-29T12:16:27.388" v="16" actId="1076"/>
          <ac:spMkLst>
            <pc:docMk/>
            <pc:sldMk cId="3563008317" sldId="2147375920"/>
            <ac:spMk id="2" creationId="{C1BFE68B-9E04-3B49-D1DC-4A491D826D0A}"/>
          </ac:spMkLst>
        </pc:spChg>
      </pc:sldChg>
    </pc:docChg>
  </pc:docChgLst>
  <pc:docChgLst>
    <pc:chgData name="Jendrik Dathe" userId="S::j.dathe@ephilos.onmicrosoft.com::3c7863a0-71f8-4502-b520-142e3f067ce6" providerId="AD" clId="Web-{5B78BBC6-7E3F-2F38-8595-142B5FC0B911}"/>
    <pc:docChg chg="addSld">
      <pc:chgData name="Jendrik Dathe" userId="S::j.dathe@ephilos.onmicrosoft.com::3c7863a0-71f8-4502-b520-142e3f067ce6" providerId="AD" clId="Web-{5B78BBC6-7E3F-2F38-8595-142B5FC0B911}" dt="2024-01-10T12:44:18.291" v="0"/>
      <pc:docMkLst>
        <pc:docMk/>
      </pc:docMkLst>
      <pc:sldChg chg="new">
        <pc:chgData name="Jendrik Dathe" userId="S::j.dathe@ephilos.onmicrosoft.com::3c7863a0-71f8-4502-b520-142e3f067ce6" providerId="AD" clId="Web-{5B78BBC6-7E3F-2F38-8595-142B5FC0B911}" dt="2024-01-10T12:44:18.291" v="0"/>
        <pc:sldMkLst>
          <pc:docMk/>
          <pc:sldMk cId="3563008317" sldId="2147375920"/>
        </pc:sldMkLst>
      </pc:sldChg>
    </pc:docChg>
  </pc:docChgLst>
  <pc:docChgLst>
    <pc:chgData name="Jana Kottisch" userId="d09b1c0b-16a0-4e44-ba2f-2f90aeb23ccc" providerId="ADAL" clId="{31FC970D-E2DD-48F7-9DC3-2AE061FA0724}"/>
    <pc:docChg chg="modSld">
      <pc:chgData name="Jana Kottisch" userId="d09b1c0b-16a0-4e44-ba2f-2f90aeb23ccc" providerId="ADAL" clId="{31FC970D-E2DD-48F7-9DC3-2AE061FA0724}" dt="2024-01-11T12:13:21.091" v="8" actId="1076"/>
      <pc:docMkLst>
        <pc:docMk/>
      </pc:docMkLst>
      <pc:sldChg chg="modSp mod">
        <pc:chgData name="Jana Kottisch" userId="d09b1c0b-16a0-4e44-ba2f-2f90aeb23ccc" providerId="ADAL" clId="{31FC970D-E2DD-48F7-9DC3-2AE061FA0724}" dt="2024-01-11T12:13:21.091" v="8" actId="1076"/>
        <pc:sldMkLst>
          <pc:docMk/>
          <pc:sldMk cId="3325930242" sldId="2147375916"/>
        </pc:sldMkLst>
        <pc:spChg chg="mod">
          <ac:chgData name="Jana Kottisch" userId="d09b1c0b-16a0-4e44-ba2f-2f90aeb23ccc" providerId="ADAL" clId="{31FC970D-E2DD-48F7-9DC3-2AE061FA0724}" dt="2024-01-11T12:13:21.091" v="8" actId="1076"/>
          <ac:spMkLst>
            <pc:docMk/>
            <pc:sldMk cId="3325930242" sldId="2147375916"/>
            <ac:spMk id="2" creationId="{855C2ABF-3E80-047A-950A-76591A804075}"/>
          </ac:spMkLst>
        </pc:spChg>
        <pc:spChg chg="mod">
          <ac:chgData name="Jana Kottisch" userId="d09b1c0b-16a0-4e44-ba2f-2f90aeb23ccc" providerId="ADAL" clId="{31FC970D-E2DD-48F7-9DC3-2AE061FA0724}" dt="2024-01-11T12:13:15.111" v="7" actId="1076"/>
          <ac:spMkLst>
            <pc:docMk/>
            <pc:sldMk cId="3325930242" sldId="2147375916"/>
            <ac:spMk id="75783" creationId="{6B07E276-29D1-DDAE-0A84-D85765D252DC}"/>
          </ac:spMkLst>
        </pc:spChg>
      </pc:sldChg>
    </pc:docChg>
  </pc:docChgLst>
  <pc:docChgLst>
    <pc:chgData name="Jendrik Dathe" userId="3c7863a0-71f8-4502-b520-142e3f067ce6" providerId="ADAL" clId="{9D550537-019A-4901-B8F9-3B30259CC5AA}"/>
    <pc:docChg chg="undo custSel addSld modSld">
      <pc:chgData name="Jendrik Dathe" userId="3c7863a0-71f8-4502-b520-142e3f067ce6" providerId="ADAL" clId="{9D550537-019A-4901-B8F9-3B30259CC5AA}" dt="2024-01-10T16:29:46.133" v="1773" actId="313"/>
      <pc:docMkLst>
        <pc:docMk/>
      </pc:docMkLst>
      <pc:sldChg chg="modSp mod">
        <pc:chgData name="Jendrik Dathe" userId="3c7863a0-71f8-4502-b520-142e3f067ce6" providerId="ADAL" clId="{9D550537-019A-4901-B8F9-3B30259CC5AA}" dt="2024-01-10T16:09:40.167" v="1525" actId="113"/>
        <pc:sldMkLst>
          <pc:docMk/>
          <pc:sldMk cId="0" sldId="2147375881"/>
        </pc:sldMkLst>
        <pc:spChg chg="mod">
          <ac:chgData name="Jendrik Dathe" userId="3c7863a0-71f8-4502-b520-142e3f067ce6" providerId="ADAL" clId="{9D550537-019A-4901-B8F9-3B30259CC5AA}" dt="2024-01-10T16:09:40.167" v="1525" actId="113"/>
          <ac:spMkLst>
            <pc:docMk/>
            <pc:sldMk cId="0" sldId="2147375881"/>
            <ac:spMk id="68615" creationId="{1611D1A0-474F-D74F-8149-D47686C9615C}"/>
          </ac:spMkLst>
        </pc:spChg>
      </pc:sldChg>
      <pc:sldChg chg="addSp modSp mod">
        <pc:chgData name="Jendrik Dathe" userId="3c7863a0-71f8-4502-b520-142e3f067ce6" providerId="ADAL" clId="{9D550537-019A-4901-B8F9-3B30259CC5AA}" dt="2024-01-10T16:08:59.350" v="1520" actId="1076"/>
        <pc:sldMkLst>
          <pc:docMk/>
          <pc:sldMk cId="3563008317" sldId="2147375920"/>
        </pc:sldMkLst>
        <pc:spChg chg="mod">
          <ac:chgData name="Jendrik Dathe" userId="3c7863a0-71f8-4502-b520-142e3f067ce6" providerId="ADAL" clId="{9D550537-019A-4901-B8F9-3B30259CC5AA}" dt="2024-01-10T14:33:37.963" v="260" actId="20577"/>
          <ac:spMkLst>
            <pc:docMk/>
            <pc:sldMk cId="3563008317" sldId="2147375920"/>
            <ac:spMk id="2" creationId="{C1BFE68B-9E04-3B49-D1DC-4A491D826D0A}"/>
          </ac:spMkLst>
        </pc:spChg>
        <pc:spChg chg="mod">
          <ac:chgData name="Jendrik Dathe" userId="3c7863a0-71f8-4502-b520-142e3f067ce6" providerId="ADAL" clId="{9D550537-019A-4901-B8F9-3B30259CC5AA}" dt="2024-01-10T16:08:54.573" v="1519" actId="1076"/>
          <ac:spMkLst>
            <pc:docMk/>
            <pc:sldMk cId="3563008317" sldId="2147375920"/>
            <ac:spMk id="3" creationId="{70304263-1099-B095-7339-DE2B79300659}"/>
          </ac:spMkLst>
        </pc:spChg>
        <pc:picChg chg="add mod">
          <ac:chgData name="Jendrik Dathe" userId="3c7863a0-71f8-4502-b520-142e3f067ce6" providerId="ADAL" clId="{9D550537-019A-4901-B8F9-3B30259CC5AA}" dt="2024-01-10T16:08:59.350" v="1520" actId="1076"/>
          <ac:picMkLst>
            <pc:docMk/>
            <pc:sldMk cId="3563008317" sldId="2147375920"/>
            <ac:picMk id="6" creationId="{0E6AD448-2FC1-7ADE-B481-7137D3185937}"/>
          </ac:picMkLst>
        </pc:picChg>
      </pc:sldChg>
      <pc:sldChg chg="addSp modSp add mod">
        <pc:chgData name="Jendrik Dathe" userId="3c7863a0-71f8-4502-b520-142e3f067ce6" providerId="ADAL" clId="{9D550537-019A-4901-B8F9-3B30259CC5AA}" dt="2024-01-10T15:59:47.165" v="1116" actId="20577"/>
        <pc:sldMkLst>
          <pc:docMk/>
          <pc:sldMk cId="2941877746" sldId="2147375921"/>
        </pc:sldMkLst>
        <pc:spChg chg="mod">
          <ac:chgData name="Jendrik Dathe" userId="3c7863a0-71f8-4502-b520-142e3f067ce6" providerId="ADAL" clId="{9D550537-019A-4901-B8F9-3B30259CC5AA}" dt="2024-01-10T15:59:47.165" v="1116" actId="20577"/>
          <ac:spMkLst>
            <pc:docMk/>
            <pc:sldMk cId="2941877746" sldId="2147375921"/>
            <ac:spMk id="3" creationId="{70304263-1099-B095-7339-DE2B79300659}"/>
          </ac:spMkLst>
        </pc:spChg>
        <pc:cxnChg chg="add mod">
          <ac:chgData name="Jendrik Dathe" userId="3c7863a0-71f8-4502-b520-142e3f067ce6" providerId="ADAL" clId="{9D550537-019A-4901-B8F9-3B30259CC5AA}" dt="2024-01-10T15:59:32.422" v="1113" actId="1076"/>
          <ac:cxnSpMkLst>
            <pc:docMk/>
            <pc:sldMk cId="2941877746" sldId="2147375921"/>
            <ac:cxnSpMk id="6" creationId="{D6F0AC8E-0E6A-1B14-170D-A88994634253}"/>
          </ac:cxnSpMkLst>
        </pc:cxnChg>
      </pc:sldChg>
      <pc:sldChg chg="modSp add mod">
        <pc:chgData name="Jendrik Dathe" userId="3c7863a0-71f8-4502-b520-142e3f067ce6" providerId="ADAL" clId="{9D550537-019A-4901-B8F9-3B30259CC5AA}" dt="2024-01-10T16:29:46.133" v="1773" actId="313"/>
        <pc:sldMkLst>
          <pc:docMk/>
          <pc:sldMk cId="949639637" sldId="2147375922"/>
        </pc:sldMkLst>
        <pc:spChg chg="mod">
          <ac:chgData name="Jendrik Dathe" userId="3c7863a0-71f8-4502-b520-142e3f067ce6" providerId="ADAL" clId="{9D550537-019A-4901-B8F9-3B30259CC5AA}" dt="2024-01-10T16:29:46.133" v="1773" actId="313"/>
          <ac:spMkLst>
            <pc:docMk/>
            <pc:sldMk cId="949639637" sldId="2147375922"/>
            <ac:spMk id="3" creationId="{70304263-1099-B095-7339-DE2B79300659}"/>
          </ac:spMkLst>
        </pc:spChg>
      </pc:sldChg>
    </pc:docChg>
  </pc:docChgLst>
  <pc:docChgLst>
    <pc:chgData name="Jana Kottisch" userId="S::j.kottisch@ephilos.onmicrosoft.com::d09b1c0b-16a0-4e44-ba2f-2f90aeb23ccc" providerId="AD" clId="Web-{88DAE8DE-D29C-4D79-8524-70E039346DA0}"/>
    <pc:docChg chg="modSld">
      <pc:chgData name="Jana Kottisch" userId="S::j.kottisch@ephilos.onmicrosoft.com::d09b1c0b-16a0-4e44-ba2f-2f90aeb23ccc" providerId="AD" clId="Web-{88DAE8DE-D29C-4D79-8524-70E039346DA0}" dt="2024-01-29T12:20:50.924" v="22" actId="1076"/>
      <pc:docMkLst>
        <pc:docMk/>
      </pc:docMkLst>
      <pc:sldChg chg="modSp">
        <pc:chgData name="Jana Kottisch" userId="S::j.kottisch@ephilos.onmicrosoft.com::d09b1c0b-16a0-4e44-ba2f-2f90aeb23ccc" providerId="AD" clId="Web-{88DAE8DE-D29C-4D79-8524-70E039346DA0}" dt="2024-01-29T12:19:27.827" v="12" actId="1076"/>
        <pc:sldMkLst>
          <pc:docMk/>
          <pc:sldMk cId="3563008317" sldId="2147375920"/>
        </pc:sldMkLst>
        <pc:spChg chg="mod">
          <ac:chgData name="Jana Kottisch" userId="S::j.kottisch@ephilos.onmicrosoft.com::d09b1c0b-16a0-4e44-ba2f-2f90aeb23ccc" providerId="AD" clId="Web-{88DAE8DE-D29C-4D79-8524-70E039346DA0}" dt="2024-01-29T12:19:25.405" v="11" actId="1076"/>
          <ac:spMkLst>
            <pc:docMk/>
            <pc:sldMk cId="3563008317" sldId="2147375920"/>
            <ac:spMk id="3" creationId="{70304263-1099-B095-7339-DE2B79300659}"/>
          </ac:spMkLst>
        </pc:spChg>
        <pc:picChg chg="mod">
          <ac:chgData name="Jana Kottisch" userId="S::j.kottisch@ephilos.onmicrosoft.com::d09b1c0b-16a0-4e44-ba2f-2f90aeb23ccc" providerId="AD" clId="Web-{88DAE8DE-D29C-4D79-8524-70E039346DA0}" dt="2024-01-29T12:19:27.827" v="12" actId="1076"/>
          <ac:picMkLst>
            <pc:docMk/>
            <pc:sldMk cId="3563008317" sldId="2147375920"/>
            <ac:picMk id="6" creationId="{0E6AD448-2FC1-7ADE-B481-7137D3185937}"/>
          </ac:picMkLst>
        </pc:picChg>
      </pc:sldChg>
      <pc:sldChg chg="modSp">
        <pc:chgData name="Jana Kottisch" userId="S::j.kottisch@ephilos.onmicrosoft.com::d09b1c0b-16a0-4e44-ba2f-2f90aeb23ccc" providerId="AD" clId="Web-{88DAE8DE-D29C-4D79-8524-70E039346DA0}" dt="2024-01-29T12:20:10.938" v="17" actId="20577"/>
        <pc:sldMkLst>
          <pc:docMk/>
          <pc:sldMk cId="2941877746" sldId="2147375921"/>
        </pc:sldMkLst>
        <pc:spChg chg="mod">
          <ac:chgData name="Jana Kottisch" userId="S::j.kottisch@ephilos.onmicrosoft.com::d09b1c0b-16a0-4e44-ba2f-2f90aeb23ccc" providerId="AD" clId="Web-{88DAE8DE-D29C-4D79-8524-70E039346DA0}" dt="2024-01-29T12:18:35.716" v="4" actId="1076"/>
          <ac:spMkLst>
            <pc:docMk/>
            <pc:sldMk cId="2941877746" sldId="2147375921"/>
            <ac:spMk id="2" creationId="{C1BFE68B-9E04-3B49-D1DC-4A491D826D0A}"/>
          </ac:spMkLst>
        </pc:spChg>
        <pc:spChg chg="mod">
          <ac:chgData name="Jana Kottisch" userId="S::j.kottisch@ephilos.onmicrosoft.com::d09b1c0b-16a0-4e44-ba2f-2f90aeb23ccc" providerId="AD" clId="Web-{88DAE8DE-D29C-4D79-8524-70E039346DA0}" dt="2024-01-29T12:20:10.938" v="17" actId="20577"/>
          <ac:spMkLst>
            <pc:docMk/>
            <pc:sldMk cId="2941877746" sldId="2147375921"/>
            <ac:spMk id="3" creationId="{70304263-1099-B095-7339-DE2B79300659}"/>
          </ac:spMkLst>
        </pc:spChg>
        <pc:cxnChg chg="mod">
          <ac:chgData name="Jana Kottisch" userId="S::j.kottisch@ephilos.onmicrosoft.com::d09b1c0b-16a0-4e44-ba2f-2f90aeb23ccc" providerId="AD" clId="Web-{88DAE8DE-D29C-4D79-8524-70E039346DA0}" dt="2024-01-29T12:19:48.734" v="15" actId="1076"/>
          <ac:cxnSpMkLst>
            <pc:docMk/>
            <pc:sldMk cId="2941877746" sldId="2147375921"/>
            <ac:cxnSpMk id="6" creationId="{D6F0AC8E-0E6A-1B14-170D-A88994634253}"/>
          </ac:cxnSpMkLst>
        </pc:cxnChg>
      </pc:sldChg>
      <pc:sldChg chg="modSp">
        <pc:chgData name="Jana Kottisch" userId="S::j.kottisch@ephilos.onmicrosoft.com::d09b1c0b-16a0-4e44-ba2f-2f90aeb23ccc" providerId="AD" clId="Web-{88DAE8DE-D29C-4D79-8524-70E039346DA0}" dt="2024-01-29T12:20:50.924" v="22" actId="1076"/>
        <pc:sldMkLst>
          <pc:docMk/>
          <pc:sldMk cId="949639637" sldId="2147375922"/>
        </pc:sldMkLst>
        <pc:spChg chg="mod">
          <ac:chgData name="Jana Kottisch" userId="S::j.kottisch@ephilos.onmicrosoft.com::d09b1c0b-16a0-4e44-ba2f-2f90aeb23ccc" providerId="AD" clId="Web-{88DAE8DE-D29C-4D79-8524-70E039346DA0}" dt="2024-01-29T12:20:46.533" v="21" actId="1076"/>
          <ac:spMkLst>
            <pc:docMk/>
            <pc:sldMk cId="949639637" sldId="2147375922"/>
            <ac:spMk id="2" creationId="{C1BFE68B-9E04-3B49-D1DC-4A491D826D0A}"/>
          </ac:spMkLst>
        </pc:spChg>
        <pc:spChg chg="mod">
          <ac:chgData name="Jana Kottisch" userId="S::j.kottisch@ephilos.onmicrosoft.com::d09b1c0b-16a0-4e44-ba2f-2f90aeb23ccc" providerId="AD" clId="Web-{88DAE8DE-D29C-4D79-8524-70E039346DA0}" dt="2024-01-29T12:20:50.924" v="22" actId="1076"/>
          <ac:spMkLst>
            <pc:docMk/>
            <pc:sldMk cId="949639637" sldId="2147375922"/>
            <ac:spMk id="3" creationId="{70304263-1099-B095-7339-DE2B7930065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512882305039435"/>
          <c:y val="8.0405469232992355E-2"/>
          <c:w val="0.49907166424963256"/>
          <c:h val="0.8992184204545348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Zeit in Stunden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E0-41D0-B92C-6B0DD2EE7F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E0-41D0-B92C-6B0DD2EE7F98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E0-41D0-B92C-6B0DD2EE7F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E0-41D0-B92C-6B0DD2EE7F9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E0-41D0-B92C-6B0DD2EE7F98}"/>
              </c:ext>
            </c:extLst>
          </c:dPt>
          <c:cat>
            <c:strRef>
              <c:f>Tabelle1!$A$2:$A$6</c:f>
              <c:strCache>
                <c:ptCount val="5"/>
                <c:pt idx="0">
                  <c:v>Analyse</c:v>
                </c:pt>
                <c:pt idx="1">
                  <c:v>Entwurf</c:v>
                </c:pt>
                <c:pt idx="2">
                  <c:v>Implementierung</c:v>
                </c:pt>
                <c:pt idx="3">
                  <c:v>Abnahme</c:v>
                </c:pt>
                <c:pt idx="4">
                  <c:v>Dokumentation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6</c:v>
                </c:pt>
                <c:pt idx="1">
                  <c:v>13</c:v>
                </c:pt>
                <c:pt idx="2">
                  <c:v>43</c:v>
                </c:pt>
                <c:pt idx="3">
                  <c:v>7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DE0-41D0-B92C-6B0DD2EE7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2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3DCAD6-DF1F-4FBC-A96B-B8463BA67398}" type="doc">
      <dgm:prSet loTypeId="urn:microsoft.com/office/officeart/2005/8/layout/vList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8482E26-257C-43EC-8FFD-3BE4F65BA6B9}">
      <dgm:prSet phldrT="[Text]" custT="1"/>
      <dgm:spPr/>
      <dgm:t>
        <a:bodyPr/>
        <a:lstStyle/>
        <a:p>
          <a:r>
            <a:rPr lang="fr-FR" sz="2800" dirty="0" err="1"/>
            <a:t>Playwright</a:t>
          </a:r>
          <a:r>
            <a:rPr lang="fr-FR" sz="2800" dirty="0"/>
            <a:t> (Javascript/</a:t>
          </a:r>
          <a:r>
            <a:rPr lang="fr-FR" sz="2800" dirty="0" err="1"/>
            <a:t>Nodejs</a:t>
          </a:r>
          <a:r>
            <a:rPr lang="fr-FR" sz="2800" dirty="0"/>
            <a:t>)</a:t>
          </a:r>
          <a:endParaRPr lang="de-DE" sz="2800" dirty="0"/>
        </a:p>
      </dgm:t>
    </dgm:pt>
    <dgm:pt modelId="{93454078-20AB-4E34-838D-BDFDFE3DCA93}" type="parTrans" cxnId="{4741B438-EDB5-45E8-AF52-29D94B62ECCC}">
      <dgm:prSet/>
      <dgm:spPr/>
      <dgm:t>
        <a:bodyPr/>
        <a:lstStyle/>
        <a:p>
          <a:endParaRPr lang="de-DE"/>
        </a:p>
      </dgm:t>
    </dgm:pt>
    <dgm:pt modelId="{CDE13FF1-41E2-4825-A53A-33E27D6351B0}" type="sibTrans" cxnId="{4741B438-EDB5-45E8-AF52-29D94B62ECCC}">
      <dgm:prSet/>
      <dgm:spPr/>
      <dgm:t>
        <a:bodyPr/>
        <a:lstStyle/>
        <a:p>
          <a:endParaRPr lang="de-DE"/>
        </a:p>
      </dgm:t>
    </dgm:pt>
    <dgm:pt modelId="{A6F0FFA9-50C4-4967-8B93-43348E08B600}">
      <dgm:prSet phldrT="[Text]" custT="1"/>
      <dgm:spPr/>
      <dgm:t>
        <a:bodyPr/>
        <a:lstStyle/>
        <a:p>
          <a:r>
            <a:rPr lang="fr-FR" sz="2800" dirty="0"/>
            <a:t>Mysql2 (Javascript/</a:t>
          </a:r>
          <a:r>
            <a:rPr lang="fr-FR" sz="2800" dirty="0" err="1"/>
            <a:t>Nodejs</a:t>
          </a:r>
          <a:r>
            <a:rPr lang="fr-FR" sz="2800" dirty="0"/>
            <a:t>)</a:t>
          </a:r>
          <a:endParaRPr lang="de-DE" sz="2800" dirty="0"/>
        </a:p>
      </dgm:t>
    </dgm:pt>
    <dgm:pt modelId="{E231A274-324E-48C5-9918-BAAC6A2A0AC6}" type="parTrans" cxnId="{B22C6EA2-1308-4D0F-8A08-F664A062DB31}">
      <dgm:prSet/>
      <dgm:spPr/>
      <dgm:t>
        <a:bodyPr/>
        <a:lstStyle/>
        <a:p>
          <a:endParaRPr lang="de-DE"/>
        </a:p>
      </dgm:t>
    </dgm:pt>
    <dgm:pt modelId="{8E654341-B27E-4806-B16B-347813F8B4E7}" type="sibTrans" cxnId="{B22C6EA2-1308-4D0F-8A08-F664A062DB31}">
      <dgm:prSet/>
      <dgm:spPr/>
      <dgm:t>
        <a:bodyPr/>
        <a:lstStyle/>
        <a:p>
          <a:endParaRPr lang="de-DE"/>
        </a:p>
      </dgm:t>
    </dgm:pt>
    <dgm:pt modelId="{937A0B7D-9E0B-4905-BA9B-D64EE053060A}">
      <dgm:prSet phldrT="[Text]" custT="1"/>
      <dgm:spPr/>
      <dgm:t>
        <a:bodyPr/>
        <a:lstStyle/>
        <a:p>
          <a:r>
            <a:rPr lang="fr-FR" sz="2800" dirty="0" err="1"/>
            <a:t>Wasserfallmodel</a:t>
          </a:r>
          <a:endParaRPr lang="de-DE" sz="2800" dirty="0"/>
        </a:p>
      </dgm:t>
    </dgm:pt>
    <dgm:pt modelId="{1C1DC6F8-169B-411E-8096-1050E1EB1464}" type="sibTrans" cxnId="{0F25D4DA-23D8-4671-9964-02D77B479383}">
      <dgm:prSet/>
      <dgm:spPr/>
      <dgm:t>
        <a:bodyPr/>
        <a:lstStyle/>
        <a:p>
          <a:endParaRPr lang="de-DE"/>
        </a:p>
      </dgm:t>
    </dgm:pt>
    <dgm:pt modelId="{710B2E8B-66D7-4EE1-91C1-DD8109778578}" type="parTrans" cxnId="{0F25D4DA-23D8-4671-9964-02D77B479383}">
      <dgm:prSet/>
      <dgm:spPr/>
      <dgm:t>
        <a:bodyPr/>
        <a:lstStyle/>
        <a:p>
          <a:endParaRPr lang="de-DE"/>
        </a:p>
      </dgm:t>
    </dgm:pt>
    <dgm:pt modelId="{F1B46C24-9DF7-449B-BDF8-3AC9B74A7475}" type="pres">
      <dgm:prSet presAssocID="{283DCAD6-DF1F-4FBC-A96B-B8463BA67398}" presName="linear" presStyleCnt="0">
        <dgm:presLayoutVars>
          <dgm:dir/>
          <dgm:resizeHandles val="exact"/>
        </dgm:presLayoutVars>
      </dgm:prSet>
      <dgm:spPr/>
    </dgm:pt>
    <dgm:pt modelId="{B90B83D2-8D18-4DCE-B23F-AEEF8BE5EA61}" type="pres">
      <dgm:prSet presAssocID="{937A0B7D-9E0B-4905-BA9B-D64EE053060A}" presName="comp" presStyleCnt="0"/>
      <dgm:spPr/>
    </dgm:pt>
    <dgm:pt modelId="{A8F9E6A4-B64C-4FFE-BD30-D8FEAEA11743}" type="pres">
      <dgm:prSet presAssocID="{937A0B7D-9E0B-4905-BA9B-D64EE053060A}" presName="box" presStyleLbl="node1" presStyleIdx="0" presStyleCnt="3" custLinFactNeighborY="-976"/>
      <dgm:spPr/>
    </dgm:pt>
    <dgm:pt modelId="{994EA733-4312-4EE2-9E97-C66EF008A5A2}" type="pres">
      <dgm:prSet presAssocID="{937A0B7D-9E0B-4905-BA9B-D64EE053060A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2A5F2A9C-6EA2-416E-8452-F08359BAC0F9}" type="pres">
      <dgm:prSet presAssocID="{937A0B7D-9E0B-4905-BA9B-D64EE053060A}" presName="text" presStyleLbl="node1" presStyleIdx="0" presStyleCnt="3">
        <dgm:presLayoutVars>
          <dgm:bulletEnabled val="1"/>
        </dgm:presLayoutVars>
      </dgm:prSet>
      <dgm:spPr/>
    </dgm:pt>
    <dgm:pt modelId="{2A5817F4-20C5-43AF-80D7-7AC578EFB7BB}" type="pres">
      <dgm:prSet presAssocID="{1C1DC6F8-169B-411E-8096-1050E1EB1464}" presName="spacer" presStyleCnt="0"/>
      <dgm:spPr/>
    </dgm:pt>
    <dgm:pt modelId="{ECF6EBCA-E362-4A60-858A-9B59EFA4B156}" type="pres">
      <dgm:prSet presAssocID="{58482E26-257C-43EC-8FFD-3BE4F65BA6B9}" presName="comp" presStyleCnt="0"/>
      <dgm:spPr/>
    </dgm:pt>
    <dgm:pt modelId="{B0832A8D-8D56-4382-92E7-9050028D7923}" type="pres">
      <dgm:prSet presAssocID="{58482E26-257C-43EC-8FFD-3BE4F65BA6B9}" presName="box" presStyleLbl="node1" presStyleIdx="1" presStyleCnt="3" custLinFactNeighborX="-12963" custLinFactNeighborY="-2811"/>
      <dgm:spPr/>
    </dgm:pt>
    <dgm:pt modelId="{9AD736DE-7471-45CA-AB9D-C46CEF461B69}" type="pres">
      <dgm:prSet presAssocID="{58482E26-257C-43EC-8FFD-3BE4F65BA6B9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</dgm:pt>
    <dgm:pt modelId="{D36E303F-BD8D-4319-8F39-F2374C88AA3C}" type="pres">
      <dgm:prSet presAssocID="{58482E26-257C-43EC-8FFD-3BE4F65BA6B9}" presName="text" presStyleLbl="node1" presStyleIdx="1" presStyleCnt="3">
        <dgm:presLayoutVars>
          <dgm:bulletEnabled val="1"/>
        </dgm:presLayoutVars>
      </dgm:prSet>
      <dgm:spPr/>
    </dgm:pt>
    <dgm:pt modelId="{DECEF975-2A39-46A9-B240-FF9AA9C42BEA}" type="pres">
      <dgm:prSet presAssocID="{CDE13FF1-41E2-4825-A53A-33E27D6351B0}" presName="spacer" presStyleCnt="0"/>
      <dgm:spPr/>
    </dgm:pt>
    <dgm:pt modelId="{2556ECEB-EDC7-46C3-B01B-35328AC2FB13}" type="pres">
      <dgm:prSet presAssocID="{A6F0FFA9-50C4-4967-8B93-43348E08B600}" presName="comp" presStyleCnt="0"/>
      <dgm:spPr/>
    </dgm:pt>
    <dgm:pt modelId="{6757EDDB-EEFD-4619-A768-4872AF37B82A}" type="pres">
      <dgm:prSet presAssocID="{A6F0FFA9-50C4-4967-8B93-43348E08B600}" presName="box" presStyleLbl="node1" presStyleIdx="2" presStyleCnt="3"/>
      <dgm:spPr/>
    </dgm:pt>
    <dgm:pt modelId="{925732BB-CD28-43D2-B7FF-87E8C8BE5AE4}" type="pres">
      <dgm:prSet presAssocID="{A6F0FFA9-50C4-4967-8B93-43348E08B600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C905FC82-69A6-41BF-987B-6AE8CC88E998}" type="pres">
      <dgm:prSet presAssocID="{A6F0FFA9-50C4-4967-8B93-43348E08B600}" presName="text" presStyleLbl="node1" presStyleIdx="2" presStyleCnt="3">
        <dgm:presLayoutVars>
          <dgm:bulletEnabled val="1"/>
        </dgm:presLayoutVars>
      </dgm:prSet>
      <dgm:spPr/>
    </dgm:pt>
  </dgm:ptLst>
  <dgm:cxnLst>
    <dgm:cxn modelId="{9E323723-ADCD-416A-81A7-62479855F917}" type="presOf" srcId="{937A0B7D-9E0B-4905-BA9B-D64EE053060A}" destId="{A8F9E6A4-B64C-4FFE-BD30-D8FEAEA11743}" srcOrd="0" destOrd="0" presId="urn:microsoft.com/office/officeart/2005/8/layout/vList4"/>
    <dgm:cxn modelId="{4741B438-EDB5-45E8-AF52-29D94B62ECCC}" srcId="{283DCAD6-DF1F-4FBC-A96B-B8463BA67398}" destId="{58482E26-257C-43EC-8FFD-3BE4F65BA6B9}" srcOrd="1" destOrd="0" parTransId="{93454078-20AB-4E34-838D-BDFDFE3DCA93}" sibTransId="{CDE13FF1-41E2-4825-A53A-33E27D6351B0}"/>
    <dgm:cxn modelId="{4BB6BA3F-509D-426E-B1D1-134AD2F1E217}" type="presOf" srcId="{937A0B7D-9E0B-4905-BA9B-D64EE053060A}" destId="{2A5F2A9C-6EA2-416E-8452-F08359BAC0F9}" srcOrd="1" destOrd="0" presId="urn:microsoft.com/office/officeart/2005/8/layout/vList4"/>
    <dgm:cxn modelId="{929E3C67-A0D3-4348-ADC6-98CF7ED16C66}" type="presOf" srcId="{A6F0FFA9-50C4-4967-8B93-43348E08B600}" destId="{C905FC82-69A6-41BF-987B-6AE8CC88E998}" srcOrd="1" destOrd="0" presId="urn:microsoft.com/office/officeart/2005/8/layout/vList4"/>
    <dgm:cxn modelId="{C3ED8971-190F-4CFC-8804-0A2245CB62A5}" type="presOf" srcId="{58482E26-257C-43EC-8FFD-3BE4F65BA6B9}" destId="{B0832A8D-8D56-4382-92E7-9050028D7923}" srcOrd="0" destOrd="0" presId="urn:microsoft.com/office/officeart/2005/8/layout/vList4"/>
    <dgm:cxn modelId="{55D3E879-5A58-460E-A7B3-E880C513345B}" type="presOf" srcId="{A6F0FFA9-50C4-4967-8B93-43348E08B600}" destId="{6757EDDB-EEFD-4619-A768-4872AF37B82A}" srcOrd="0" destOrd="0" presId="urn:microsoft.com/office/officeart/2005/8/layout/vList4"/>
    <dgm:cxn modelId="{2AD009A0-0FB9-428E-B506-D3FA4198909F}" type="presOf" srcId="{283DCAD6-DF1F-4FBC-A96B-B8463BA67398}" destId="{F1B46C24-9DF7-449B-BDF8-3AC9B74A7475}" srcOrd="0" destOrd="0" presId="urn:microsoft.com/office/officeart/2005/8/layout/vList4"/>
    <dgm:cxn modelId="{B22C6EA2-1308-4D0F-8A08-F664A062DB31}" srcId="{283DCAD6-DF1F-4FBC-A96B-B8463BA67398}" destId="{A6F0FFA9-50C4-4967-8B93-43348E08B600}" srcOrd="2" destOrd="0" parTransId="{E231A274-324E-48C5-9918-BAAC6A2A0AC6}" sibTransId="{8E654341-B27E-4806-B16B-347813F8B4E7}"/>
    <dgm:cxn modelId="{0F25D4DA-23D8-4671-9964-02D77B479383}" srcId="{283DCAD6-DF1F-4FBC-A96B-B8463BA67398}" destId="{937A0B7D-9E0B-4905-BA9B-D64EE053060A}" srcOrd="0" destOrd="0" parTransId="{710B2E8B-66D7-4EE1-91C1-DD8109778578}" sibTransId="{1C1DC6F8-169B-411E-8096-1050E1EB1464}"/>
    <dgm:cxn modelId="{4FB683EB-A8F2-40F0-973F-90C234B65914}" type="presOf" srcId="{58482E26-257C-43EC-8FFD-3BE4F65BA6B9}" destId="{D36E303F-BD8D-4319-8F39-F2374C88AA3C}" srcOrd="1" destOrd="0" presId="urn:microsoft.com/office/officeart/2005/8/layout/vList4"/>
    <dgm:cxn modelId="{8839F673-2A0F-4B48-8E4C-8DAA45038DD0}" type="presParOf" srcId="{F1B46C24-9DF7-449B-BDF8-3AC9B74A7475}" destId="{B90B83D2-8D18-4DCE-B23F-AEEF8BE5EA61}" srcOrd="0" destOrd="0" presId="urn:microsoft.com/office/officeart/2005/8/layout/vList4"/>
    <dgm:cxn modelId="{CF1F30BA-BFE2-4AAC-AFB0-109C492B49FB}" type="presParOf" srcId="{B90B83D2-8D18-4DCE-B23F-AEEF8BE5EA61}" destId="{A8F9E6A4-B64C-4FFE-BD30-D8FEAEA11743}" srcOrd="0" destOrd="0" presId="urn:microsoft.com/office/officeart/2005/8/layout/vList4"/>
    <dgm:cxn modelId="{E3F543D0-A443-47E6-8ACF-90D86F9E6526}" type="presParOf" srcId="{B90B83D2-8D18-4DCE-B23F-AEEF8BE5EA61}" destId="{994EA733-4312-4EE2-9E97-C66EF008A5A2}" srcOrd="1" destOrd="0" presId="urn:microsoft.com/office/officeart/2005/8/layout/vList4"/>
    <dgm:cxn modelId="{F6372636-DC4F-4AF9-928F-163515A646D9}" type="presParOf" srcId="{B90B83D2-8D18-4DCE-B23F-AEEF8BE5EA61}" destId="{2A5F2A9C-6EA2-416E-8452-F08359BAC0F9}" srcOrd="2" destOrd="0" presId="urn:microsoft.com/office/officeart/2005/8/layout/vList4"/>
    <dgm:cxn modelId="{F65773D5-BF2C-4855-966B-3E20466BD5F3}" type="presParOf" srcId="{F1B46C24-9DF7-449B-BDF8-3AC9B74A7475}" destId="{2A5817F4-20C5-43AF-80D7-7AC578EFB7BB}" srcOrd="1" destOrd="0" presId="urn:microsoft.com/office/officeart/2005/8/layout/vList4"/>
    <dgm:cxn modelId="{C3EE0E2F-C7E1-4522-A531-C2EF7514AE94}" type="presParOf" srcId="{F1B46C24-9DF7-449B-BDF8-3AC9B74A7475}" destId="{ECF6EBCA-E362-4A60-858A-9B59EFA4B156}" srcOrd="2" destOrd="0" presId="urn:microsoft.com/office/officeart/2005/8/layout/vList4"/>
    <dgm:cxn modelId="{B24BA898-26E4-4DD9-ACF3-53FACA8062D4}" type="presParOf" srcId="{ECF6EBCA-E362-4A60-858A-9B59EFA4B156}" destId="{B0832A8D-8D56-4382-92E7-9050028D7923}" srcOrd="0" destOrd="0" presId="urn:microsoft.com/office/officeart/2005/8/layout/vList4"/>
    <dgm:cxn modelId="{DAD8523F-F049-4DD8-BE71-FB0080F02AA4}" type="presParOf" srcId="{ECF6EBCA-E362-4A60-858A-9B59EFA4B156}" destId="{9AD736DE-7471-45CA-AB9D-C46CEF461B69}" srcOrd="1" destOrd="0" presId="urn:microsoft.com/office/officeart/2005/8/layout/vList4"/>
    <dgm:cxn modelId="{C69DDEF9-307C-41DD-A180-DB59B2059776}" type="presParOf" srcId="{ECF6EBCA-E362-4A60-858A-9B59EFA4B156}" destId="{D36E303F-BD8D-4319-8F39-F2374C88AA3C}" srcOrd="2" destOrd="0" presId="urn:microsoft.com/office/officeart/2005/8/layout/vList4"/>
    <dgm:cxn modelId="{AE8F376C-9637-48E1-9589-FB9BC422E801}" type="presParOf" srcId="{F1B46C24-9DF7-449B-BDF8-3AC9B74A7475}" destId="{DECEF975-2A39-46A9-B240-FF9AA9C42BEA}" srcOrd="3" destOrd="0" presId="urn:microsoft.com/office/officeart/2005/8/layout/vList4"/>
    <dgm:cxn modelId="{1D01B9F8-C130-4954-A306-E97227ED7689}" type="presParOf" srcId="{F1B46C24-9DF7-449B-BDF8-3AC9B74A7475}" destId="{2556ECEB-EDC7-46C3-B01B-35328AC2FB13}" srcOrd="4" destOrd="0" presId="urn:microsoft.com/office/officeart/2005/8/layout/vList4"/>
    <dgm:cxn modelId="{3E6ACAB0-5327-445F-B090-250CED65FA02}" type="presParOf" srcId="{2556ECEB-EDC7-46C3-B01B-35328AC2FB13}" destId="{6757EDDB-EEFD-4619-A768-4872AF37B82A}" srcOrd="0" destOrd="0" presId="urn:microsoft.com/office/officeart/2005/8/layout/vList4"/>
    <dgm:cxn modelId="{BE86729C-6CA6-46AD-9CEE-D4A4E8007132}" type="presParOf" srcId="{2556ECEB-EDC7-46C3-B01B-35328AC2FB13}" destId="{925732BB-CD28-43D2-B7FF-87E8C8BE5AE4}" srcOrd="1" destOrd="0" presId="urn:microsoft.com/office/officeart/2005/8/layout/vList4"/>
    <dgm:cxn modelId="{120E4E74-7DE8-4642-AD79-33978DA39FE5}" type="presParOf" srcId="{2556ECEB-EDC7-46C3-B01B-35328AC2FB13}" destId="{C905FC82-69A6-41BF-987B-6AE8CC88E99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F9E6A4-B64C-4FFE-BD30-D8FEAEA11743}">
      <dsp:nvSpPr>
        <dsp:cNvPr id="0" name=""/>
        <dsp:cNvSpPr/>
      </dsp:nvSpPr>
      <dsp:spPr>
        <a:xfrm>
          <a:off x="0" y="0"/>
          <a:ext cx="10972800" cy="13012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Wasserfallmodel</a:t>
          </a:r>
          <a:endParaRPr lang="de-DE" sz="2800" kern="1200" dirty="0"/>
        </a:p>
      </dsp:txBody>
      <dsp:txXfrm>
        <a:off x="2324685" y="0"/>
        <a:ext cx="8648114" cy="1301253"/>
      </dsp:txXfrm>
    </dsp:sp>
    <dsp:sp modelId="{994EA733-4312-4EE2-9E97-C66EF008A5A2}">
      <dsp:nvSpPr>
        <dsp:cNvPr id="0" name=""/>
        <dsp:cNvSpPr/>
      </dsp:nvSpPr>
      <dsp:spPr>
        <a:xfrm>
          <a:off x="130125" y="130125"/>
          <a:ext cx="2194560" cy="104100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832A8D-8D56-4382-92E7-9050028D7923}">
      <dsp:nvSpPr>
        <dsp:cNvPr id="0" name=""/>
        <dsp:cNvSpPr/>
      </dsp:nvSpPr>
      <dsp:spPr>
        <a:xfrm>
          <a:off x="0" y="1394800"/>
          <a:ext cx="10972800" cy="13012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Playwright</a:t>
          </a:r>
          <a:r>
            <a:rPr lang="fr-FR" sz="2800" kern="1200" dirty="0"/>
            <a:t> (Javascript/</a:t>
          </a:r>
          <a:r>
            <a:rPr lang="fr-FR" sz="2800" kern="1200" dirty="0" err="1"/>
            <a:t>Nodejs</a:t>
          </a:r>
          <a:r>
            <a:rPr lang="fr-FR" sz="2800" kern="1200" dirty="0"/>
            <a:t>)</a:t>
          </a:r>
          <a:endParaRPr lang="de-DE" sz="2800" kern="1200" dirty="0"/>
        </a:p>
      </dsp:txBody>
      <dsp:txXfrm>
        <a:off x="2324685" y="1394800"/>
        <a:ext cx="8648114" cy="1301253"/>
      </dsp:txXfrm>
    </dsp:sp>
    <dsp:sp modelId="{9AD736DE-7471-45CA-AB9D-C46CEF461B69}">
      <dsp:nvSpPr>
        <dsp:cNvPr id="0" name=""/>
        <dsp:cNvSpPr/>
      </dsp:nvSpPr>
      <dsp:spPr>
        <a:xfrm>
          <a:off x="130125" y="1561504"/>
          <a:ext cx="2194560" cy="104100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57EDDB-EEFD-4619-A768-4872AF37B82A}">
      <dsp:nvSpPr>
        <dsp:cNvPr id="0" name=""/>
        <dsp:cNvSpPr/>
      </dsp:nvSpPr>
      <dsp:spPr>
        <a:xfrm>
          <a:off x="0" y="2862758"/>
          <a:ext cx="10972800" cy="13012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Mysql2 (Javascript/</a:t>
          </a:r>
          <a:r>
            <a:rPr lang="fr-FR" sz="2800" kern="1200" dirty="0" err="1"/>
            <a:t>Nodejs</a:t>
          </a:r>
          <a:r>
            <a:rPr lang="fr-FR" sz="2800" kern="1200" dirty="0"/>
            <a:t>)</a:t>
          </a:r>
          <a:endParaRPr lang="de-DE" sz="2800" kern="1200" dirty="0"/>
        </a:p>
      </dsp:txBody>
      <dsp:txXfrm>
        <a:off x="2324685" y="2862758"/>
        <a:ext cx="8648114" cy="1301253"/>
      </dsp:txXfrm>
    </dsp:sp>
    <dsp:sp modelId="{925732BB-CD28-43D2-B7FF-87E8C8BE5AE4}">
      <dsp:nvSpPr>
        <dsp:cNvPr id="0" name=""/>
        <dsp:cNvSpPr/>
      </dsp:nvSpPr>
      <dsp:spPr>
        <a:xfrm>
          <a:off x="130125" y="2992883"/>
          <a:ext cx="2194560" cy="104100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D2FEDED-A963-7355-A5E0-53531203C9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338F8B-3630-ABFF-5BED-E89047E0F87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42914DB-165C-4AED-B961-319DDE11CCBE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802D8760-61E6-7BAA-EDB2-29D206C21A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9BDD506D-6DF2-2443-A1C8-B6DF904B5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81A285-BDA3-63B8-3B06-468399EA2A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194D74-5278-9000-9845-BD6A432D5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4DD69C8-B3B4-4D74-AC34-B5EC0C6128A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Guten Tag, mein Name ist Ayoub Aalaou, ich bin Auszubildender bei der </a:t>
            </a:r>
            <a:r>
              <a:rPr lang="de-DE" dirty="0" err="1"/>
              <a:t>ePhilos</a:t>
            </a:r>
            <a:r>
              <a:rPr lang="de-DE" dirty="0"/>
              <a:t> AG.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Ich begrüße Sie herzlich zu meiner Präsentation im Rahmen der Abschlussprüfung zum Fachinformatiker für </a:t>
            </a:r>
            <a:r>
              <a:rPr lang="de-DE" dirty="0" err="1"/>
              <a:t>Anwendungsentwicklung.In</a:t>
            </a:r>
            <a:r>
              <a:rPr lang="de-DE" dirty="0"/>
              <a:t> den nächsten Minuten möchte ich Ihnen mein Abschlussprojekt vorstellen, das sich mit der Implementierung von End-</a:t>
            </a:r>
            <a:r>
              <a:rPr lang="de-DE" dirty="0" err="1"/>
              <a:t>to</a:t>
            </a:r>
            <a:r>
              <a:rPr lang="de-DE" dirty="0"/>
              <a:t>-End-</a:t>
            </a:r>
            <a:r>
              <a:rPr lang="de-DE" dirty="0" err="1"/>
              <a:t>Testing</a:t>
            </a:r>
            <a:r>
              <a:rPr lang="de-DE" dirty="0"/>
              <a:t> im ERP-System </a:t>
            </a:r>
            <a:r>
              <a:rPr lang="de-DE" dirty="0" err="1"/>
              <a:t>ComfortMarket</a:t>
            </a:r>
            <a:r>
              <a:rPr lang="de-DE" dirty="0"/>
              <a:t> beschäftigt.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b="1" dirty="0"/>
              <a:t>Übergang zur Folie 2:</a:t>
            </a:r>
            <a:endParaRPr lang="de-DE" dirty="0"/>
          </a:p>
          <a:p>
            <a:r>
              <a:rPr lang="de-DE" dirty="0"/>
              <a:t>Bevor wir in die Details einsteigen, gebe ich Ihnen einen kurzen Überblick über die Struktur meiner Präsentation.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21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Projektkosten setzen sich aus Personal- und Ressourcenkosten zusammen. </a:t>
            </a:r>
          </a:p>
          <a:p>
            <a:r>
              <a:rPr lang="de-DE" dirty="0"/>
              <a:t>Für die Berechnung nutzen wir pauschale Stundensätze: 12 Euro für Auszubildende, 25 Euro für Mitarbeitende und 14 Euro für die Ressourcennutzung, </a:t>
            </a:r>
          </a:p>
          <a:p>
            <a:r>
              <a:rPr lang="de-DE" dirty="0"/>
              <a:t>also Arbeitsplatz, Hard- und Software sowie Strom. </a:t>
            </a:r>
          </a:p>
          <a:p>
            <a:r>
              <a:rPr lang="de-DE" dirty="0"/>
              <a:t>--</a:t>
            </a:r>
          </a:p>
          <a:p>
            <a:r>
              <a:rPr lang="de-DE" dirty="0"/>
              <a:t>Die Projektkosten gliedern sich in drei Hauptvorgänge:</a:t>
            </a:r>
            <a:br>
              <a:rPr lang="de-DE" dirty="0"/>
            </a:br>
            <a:r>
              <a:rPr lang="de-DE" dirty="0"/>
              <a:t>Für die Entwicklung fielen bei 77 Stunden des Auszubildenden insgesamt 2.002 Euro an.</a:t>
            </a:r>
            <a:br>
              <a:rPr lang="de-DE" dirty="0"/>
            </a:br>
            <a:r>
              <a:rPr lang="de-DE" dirty="0"/>
              <a:t>Das Fachgespräch mit einem Mitarbeiter und dem Auszubildenden dauerte 2 Stunden und kostete 130 Euro.</a:t>
            </a:r>
            <a:br>
              <a:rPr lang="de-DE" dirty="0"/>
            </a:br>
            <a:r>
              <a:rPr lang="de-DE" dirty="0"/>
              <a:t>Für die Abnahme arbeiteten zwei Mitarbeitende 7 Stunden, was 546 Euro ausmachte.</a:t>
            </a:r>
            <a:br>
              <a:rPr lang="de-DE" dirty="0"/>
            </a:br>
            <a:r>
              <a:rPr lang="de-DE" dirty="0"/>
              <a:t>Insgesamt ergibt sich damit eine Projektsumme von 2.678 Euro.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81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Projekt schafft die Grundlage für End-</a:t>
            </a:r>
            <a:r>
              <a:rPr lang="de-DE" dirty="0" err="1"/>
              <a:t>to</a:t>
            </a:r>
            <a:r>
              <a:rPr lang="de-DE" dirty="0"/>
              <a:t>-End-Tests im </a:t>
            </a:r>
            <a:r>
              <a:rPr lang="de-DE" dirty="0" err="1"/>
              <a:t>Comfortmarket</a:t>
            </a:r>
            <a:r>
              <a:rPr lang="de-DE" dirty="0"/>
              <a:t>-System.</a:t>
            </a:r>
          </a:p>
          <a:p>
            <a:r>
              <a:rPr lang="de-DE" dirty="0"/>
              <a:t>Es legt das technische Setup und die Struktur für zukünftige automatische Tests fest.</a:t>
            </a:r>
          </a:p>
          <a:p>
            <a:r>
              <a:rPr lang="de-DE" dirty="0"/>
              <a:t>Aktuell wird damit nur der Login-Prozess </a:t>
            </a:r>
            <a:r>
              <a:rPr lang="de-DE" dirty="0" err="1"/>
              <a:t>getestet.Deshalb</a:t>
            </a:r>
            <a:r>
              <a:rPr lang="de-DE" dirty="0"/>
              <a:t> ist es im Moment schwer zu sagen, wann sich das Projekt vollständig </a:t>
            </a:r>
            <a:r>
              <a:rPr lang="de-DE" dirty="0" err="1"/>
              <a:t>lohnt.Der</a:t>
            </a:r>
            <a:r>
              <a:rPr lang="de-DE" dirty="0"/>
              <a:t> große Nutzen zeigt sich erst, wenn weitere Geschäftsprozesse automatisiert getestet werden und die Tests regelmäßig ausgeführt </a:t>
            </a:r>
            <a:r>
              <a:rPr lang="de-DE" dirty="0" err="1"/>
              <a:t>werden.So</a:t>
            </a:r>
            <a:r>
              <a:rPr lang="de-DE" dirty="0"/>
              <a:t> wird die Qualität der Software langfristig verbessert und der Nutzen für das Team steigt mit jeder Erweiterung der Tests.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37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516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der Durchführung dieses Projekts wird das klassische Wasserfallmodell verwendet, </a:t>
            </a:r>
          </a:p>
          <a:p>
            <a:r>
              <a:rPr lang="de-DE" dirty="0"/>
              <a:t>da es für ein Einzelpersonenprojekt gut geeignet </a:t>
            </a:r>
            <a:r>
              <a:rPr lang="de-DE" dirty="0" err="1"/>
              <a:t>ist.Außerdem</a:t>
            </a:r>
            <a:r>
              <a:rPr lang="de-DE" dirty="0"/>
              <a:t> weist das Projekt eine geringe Komplexität auf, und die Anforderungen sind klar definiert.</a:t>
            </a:r>
          </a:p>
          <a:p>
            <a:r>
              <a:rPr lang="de-DE" dirty="0"/>
              <a:t>Für die End-</a:t>
            </a:r>
            <a:r>
              <a:rPr lang="de-DE" dirty="0" err="1"/>
              <a:t>to</a:t>
            </a:r>
            <a:r>
              <a:rPr lang="de-DE" dirty="0"/>
              <a:t>-End-Tests im </a:t>
            </a:r>
            <a:r>
              <a:rPr lang="de-DE" dirty="0" err="1"/>
              <a:t>Comfortmarket</a:t>
            </a:r>
            <a:r>
              <a:rPr lang="de-DE" dirty="0"/>
              <a:t> verwenden wir </a:t>
            </a:r>
            <a:r>
              <a:rPr lang="de-DE" dirty="0" err="1"/>
              <a:t>Playwright</a:t>
            </a:r>
            <a:r>
              <a:rPr lang="de-DE" dirty="0"/>
              <a:t>. </a:t>
            </a:r>
            <a:r>
              <a:rPr lang="de-DE" dirty="0" err="1"/>
              <a:t>Playwright</a:t>
            </a:r>
            <a:r>
              <a:rPr lang="de-DE" dirty="0"/>
              <a:t> ist besonders, weil es alle wichtigen Browser unterstützt und mehrere Browser-Kontexte getrennt voneinander ausführen kann. So können wir Tests gleichzeitig und unabhängig voneinander machen. Das sorgt für stabile und realistische Testergebnisse.</a:t>
            </a:r>
          </a:p>
          <a:p>
            <a:r>
              <a:rPr lang="de-DE" dirty="0"/>
              <a:t>Zur Verbindung mit der MySQL-Datenbank und zur Manipulation der Testdatenbank wird die MySQL2-Bibliothek verwendet, mit der Datenbankabfragen effizient durchgeführt werden können.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838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Playwright</a:t>
            </a:r>
            <a:r>
              <a:rPr lang="de-DE" dirty="0"/>
              <a:t> können wir automatisch testen, ob eine Webanwendung richtig funktioniert. Dafür schreiben wir </a:t>
            </a:r>
            <a:r>
              <a:rPr lang="de-DE" b="1" dirty="0"/>
              <a:t>Testskripte</a:t>
            </a:r>
            <a:r>
              <a:rPr lang="de-DE" dirty="0"/>
              <a:t> mit </a:t>
            </a:r>
            <a:r>
              <a:rPr lang="de-DE" b="1" dirty="0"/>
              <a:t>Node.js</a:t>
            </a:r>
            <a:r>
              <a:rPr lang="de-DE" dirty="0"/>
              <a:t> – das ist die Umgebung, in der </a:t>
            </a:r>
            <a:r>
              <a:rPr lang="de-DE" dirty="0" err="1"/>
              <a:t>Playwright</a:t>
            </a:r>
            <a:r>
              <a:rPr lang="de-DE" dirty="0"/>
              <a:t> läuft.</a:t>
            </a:r>
          </a:p>
          <a:p>
            <a:r>
              <a:rPr lang="de-DE" dirty="0"/>
              <a:t>Wenn ein Test startet, </a:t>
            </a:r>
            <a:r>
              <a:rPr lang="de-DE" b="1" dirty="0"/>
              <a:t>kommuniziert </a:t>
            </a:r>
            <a:r>
              <a:rPr lang="de-DE" b="1" dirty="0" err="1"/>
              <a:t>Playwright</a:t>
            </a:r>
            <a:r>
              <a:rPr lang="de-DE" b="1" dirty="0"/>
              <a:t> über </a:t>
            </a:r>
            <a:r>
              <a:rPr lang="de-DE" b="1" dirty="0" err="1"/>
              <a:t>WebSocket</a:t>
            </a:r>
            <a:r>
              <a:rPr lang="de-DE" dirty="0"/>
              <a:t> mit dem Browser. Das ist eine schnelle Verbindung, die es ermöglicht, dem Browser Befehle zu geben, z. B. eine Seite zu öffnen oder einen Button zu klicken.</a:t>
            </a:r>
          </a:p>
          <a:p>
            <a:r>
              <a:rPr lang="de-DE" dirty="0" err="1"/>
              <a:t>Playwright</a:t>
            </a:r>
            <a:r>
              <a:rPr lang="de-DE" dirty="0"/>
              <a:t> kann mit </a:t>
            </a:r>
            <a:r>
              <a:rPr lang="de-DE" b="1" dirty="0"/>
              <a:t>verschiedenen Browsern</a:t>
            </a:r>
            <a:r>
              <a:rPr lang="de-DE" dirty="0"/>
              <a:t> arbeiten: Chromium, Firefox und </a:t>
            </a:r>
            <a:r>
              <a:rPr lang="de-DE" dirty="0" err="1"/>
              <a:t>WebKit</a:t>
            </a:r>
            <a:r>
              <a:rPr lang="de-DE" dirty="0"/>
              <a:t>. So stellen wir sicher, dass unsere Anwendung überall gut läuft.</a:t>
            </a:r>
          </a:p>
          <a:p>
            <a:r>
              <a:rPr lang="de-DE" dirty="0"/>
              <a:t>Ein besonderes Merkmal von </a:t>
            </a:r>
            <a:r>
              <a:rPr lang="de-DE" dirty="0" err="1"/>
              <a:t>Playwright</a:t>
            </a:r>
            <a:r>
              <a:rPr lang="de-DE" dirty="0"/>
              <a:t> ist die Nutzung von </a:t>
            </a:r>
            <a:r>
              <a:rPr lang="de-DE" b="1" dirty="0"/>
              <a:t>Browser-Kontexten</a:t>
            </a:r>
            <a:r>
              <a:rPr lang="de-DE" dirty="0"/>
              <a:t>. Jeder Test läuft in einem eigenen Kontext – wie ein frischer Browser. So bleiben die Tests unabhängig und können sogar </a:t>
            </a:r>
            <a:r>
              <a:rPr lang="de-DE" b="1" dirty="0"/>
              <a:t>gleichzeitig (parallel)</a:t>
            </a:r>
            <a:r>
              <a:rPr lang="de-DE" dirty="0"/>
              <a:t> ausgeführt werden.</a:t>
            </a:r>
          </a:p>
          <a:p>
            <a:r>
              <a:rPr lang="de-DE" dirty="0"/>
              <a:t>Dank dieser Technik sind unsere Tests </a:t>
            </a:r>
            <a:r>
              <a:rPr lang="de-DE" b="1" dirty="0"/>
              <a:t>schnell, zuverlässig und nah an der echten Nutzung</a:t>
            </a:r>
            <a:r>
              <a:rPr lang="de-DE" dirty="0"/>
              <a:t> durch den Benutzer.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3629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Test startet mit dem Aufruf der Login-</a:t>
            </a:r>
            <a:r>
              <a:rPr lang="de-DE" dirty="0" err="1"/>
              <a:t>Seite.Dann</a:t>
            </a:r>
            <a:r>
              <a:rPr lang="de-DE" dirty="0"/>
              <a:t> wird der Benutzername eingegeben, danach das Passwort. Anschließend klickt </a:t>
            </a:r>
            <a:r>
              <a:rPr lang="de-DE" dirty="0" err="1"/>
              <a:t>Playwright</a:t>
            </a:r>
            <a:r>
              <a:rPr lang="de-DE" dirty="0"/>
              <a:t> auf den Login-</a:t>
            </a:r>
            <a:r>
              <a:rPr lang="de-DE" dirty="0" err="1"/>
              <a:t>Button.Jetzt</a:t>
            </a:r>
            <a:r>
              <a:rPr lang="de-DE" dirty="0"/>
              <a:t> prüft das System, ob die Anmeldedaten korrekt </a:t>
            </a:r>
            <a:r>
              <a:rPr lang="de-DE" dirty="0" err="1"/>
              <a:t>sind:Wenn</a:t>
            </a:r>
            <a:r>
              <a:rPr lang="de-DE" dirty="0"/>
              <a:t> die Anmeldung erfolgreich ist, wird der Nutzer zur Dashboard-Seite weitergeleitet, und das Dashboard wird </a:t>
            </a:r>
            <a:r>
              <a:rPr lang="de-DE" dirty="0" err="1"/>
              <a:t>angezeigt.Wenn</a:t>
            </a:r>
            <a:r>
              <a:rPr lang="de-DE" dirty="0"/>
              <a:t> die Anmeldung fehlschlägt, zeigt die Anwendung eine Fehlermeldung an, und der Nutzer bleibt auf der Login-</a:t>
            </a:r>
            <a:r>
              <a:rPr lang="de-DE" dirty="0" err="1"/>
              <a:t>Seite.Am</a:t>
            </a:r>
            <a:r>
              <a:rPr lang="de-DE" dirty="0"/>
              <a:t> Ende wird der Test abgeschlossen – je nachdem, wie die Anmeldung verlaufen ist.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931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052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ist ein Abschnitt aus der Datei Login.spec.js. Diese Datei enthält alle Login-Testfälle. Bevor ein Testfall ausgeführt wird, erfolgt zunächst die Vorbereitung der Testdaten.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712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Ein Beispiel für einen erfolgreichen Anmeldetestfall:</a:t>
            </a:r>
            <a:endParaRPr lang="de-DE" dirty="0"/>
          </a:p>
          <a:p>
            <a:r>
              <a:rPr lang="de-DE" dirty="0"/>
              <a:t>Zuerst öffnet der Test die Login-Seite. Dann gibt der Benutzer den Benutzernamen und das Passwort ein. Danach klickt er auf „Einloggen“.</a:t>
            </a:r>
            <a:br>
              <a:rPr lang="de-DE" dirty="0"/>
            </a:br>
            <a:r>
              <a:rPr lang="de-DE" dirty="0"/>
              <a:t>Nach dem Login wartet der Test, bis die Dashboard-Seite geladen ist.</a:t>
            </a:r>
            <a:br>
              <a:rPr lang="de-DE" dirty="0"/>
            </a:br>
            <a:r>
              <a:rPr lang="de-DE" dirty="0"/>
              <a:t>Am Ende prüft der Test, ob in der URL das Wort „</a:t>
            </a:r>
            <a:r>
              <a:rPr lang="de-DE" dirty="0" err="1"/>
              <a:t>dashboard</a:t>
            </a:r>
            <a:r>
              <a:rPr lang="de-DE" dirty="0"/>
              <a:t>“ steht und ob das Wort „Dashboard“ im Menü sichtbar ist.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558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jedem ausgeführten Testfall wird die Funktion </a:t>
            </a:r>
            <a:r>
              <a:rPr lang="de-DE" dirty="0" err="1"/>
              <a:t>afterEach</a:t>
            </a:r>
            <a:r>
              <a:rPr lang="de-DE" dirty="0"/>
              <a:t> aufgerufen. Sie ist dafür zuständig, die Testdaten zu bereinigen, um eine </a:t>
            </a:r>
            <a:r>
              <a:rPr lang="de-DE" b="1" dirty="0"/>
              <a:t>saubere Testumgebung</a:t>
            </a:r>
            <a:r>
              <a:rPr lang="de-DE" dirty="0"/>
              <a:t> sicherzustellen.</a:t>
            </a:r>
            <a:br>
              <a:rPr lang="de-DE" dirty="0"/>
            </a:br>
            <a:r>
              <a:rPr lang="de-DE" dirty="0"/>
              <a:t>Nachdem </a:t>
            </a:r>
            <a:r>
              <a:rPr lang="de-DE" b="1" dirty="0"/>
              <a:t>alle Testfälle</a:t>
            </a:r>
            <a:r>
              <a:rPr lang="de-DE" dirty="0"/>
              <a:t> ausgeführt wurden, wird die Funktion </a:t>
            </a:r>
            <a:r>
              <a:rPr lang="de-DE" dirty="0" err="1"/>
              <a:t>afterAll</a:t>
            </a:r>
            <a:r>
              <a:rPr lang="de-DE" dirty="0"/>
              <a:t> ausgeführt. Sie sorgt dafür, dass die </a:t>
            </a:r>
            <a:r>
              <a:rPr lang="de-DE" b="1" dirty="0"/>
              <a:t>Verbindung zur Datenbank</a:t>
            </a:r>
            <a:r>
              <a:rPr lang="de-DE" dirty="0"/>
              <a:t> ordnungsgemäß geschlossen wird.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65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962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i="1" dirty="0"/>
              <a:t>Seeder</a:t>
            </a:r>
            <a:r>
              <a:rPr lang="de-DE" dirty="0"/>
              <a:t>-Klasse ist dafür zuständig, die Testdaten zu verwalten. Mit der Funktion </a:t>
            </a:r>
            <a:r>
              <a:rPr lang="de-DE" dirty="0" err="1"/>
              <a:t>seederTable</a:t>
            </a:r>
            <a:r>
              <a:rPr lang="de-DE" dirty="0"/>
              <a:t> werden Testdaten im JSON-Format geladen.</a:t>
            </a:r>
            <a:br>
              <a:rPr lang="de-DE" dirty="0"/>
            </a:br>
            <a:r>
              <a:rPr lang="de-DE" dirty="0"/>
              <a:t>Sie enthält außerdem die Funktionen </a:t>
            </a:r>
            <a:r>
              <a:rPr lang="de-DE" dirty="0" err="1"/>
              <a:t>setupScenario</a:t>
            </a:r>
            <a:r>
              <a:rPr lang="de-DE" dirty="0"/>
              <a:t> und </a:t>
            </a:r>
            <a:r>
              <a:rPr lang="de-DE" dirty="0" err="1"/>
              <a:t>teardownScenario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- </a:t>
            </a:r>
            <a:r>
              <a:rPr lang="de-DE" dirty="0" err="1"/>
              <a:t>setupScenario</a:t>
            </a:r>
            <a:r>
              <a:rPr lang="de-DE" dirty="0"/>
              <a:t> bereitet die benötigten Testdaten vor.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- </a:t>
            </a:r>
            <a:r>
              <a:rPr lang="de-DE" dirty="0" err="1"/>
              <a:t>teardownScenario</a:t>
            </a:r>
            <a:r>
              <a:rPr lang="de-DE" dirty="0"/>
              <a:t> bereinigt die Testumgebung nach dem Test.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0744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Die </a:t>
            </a:r>
            <a:r>
              <a:rPr lang="de-DE" i="1" dirty="0"/>
              <a:t>DB</a:t>
            </a:r>
            <a:r>
              <a:rPr lang="de-DE" dirty="0"/>
              <a:t>-Klasse ist für die Verwaltung der Datenbankoperationen mit MySQL zuständig. Die Funktion </a:t>
            </a:r>
            <a:r>
              <a:rPr lang="de-DE" dirty="0" err="1"/>
              <a:t>initConnection</a:t>
            </a:r>
            <a:r>
              <a:rPr lang="de-DE" dirty="0"/>
              <a:t>() stellt die Verbindung zur Datenbank her.</a:t>
            </a:r>
            <a:br>
              <a:rPr lang="de-DE" dirty="0"/>
            </a:br>
            <a:r>
              <a:rPr lang="de-DE" dirty="0"/>
              <a:t>Außerdem enthält die Klasse weitere CRUD-Funktionen (</a:t>
            </a:r>
            <a:r>
              <a:rPr lang="de-DE" dirty="0" err="1"/>
              <a:t>insert</a:t>
            </a:r>
            <a:r>
              <a:rPr lang="de-DE" dirty="0"/>
              <a:t>, </a:t>
            </a:r>
            <a:r>
              <a:rPr lang="de-DE" dirty="0" err="1"/>
              <a:t>select</a:t>
            </a:r>
            <a:r>
              <a:rPr lang="de-DE" dirty="0"/>
              <a:t>, update, </a:t>
            </a:r>
            <a:r>
              <a:rPr lang="de-DE" dirty="0" err="1"/>
              <a:t>delete</a:t>
            </a:r>
            <a:r>
              <a:rPr lang="de-DE" dirty="0"/>
              <a:t>), um mit der Datenbank zu arbeiten.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14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Das </a:t>
            </a:r>
            <a:r>
              <a:rPr lang="fr-FR" dirty="0" err="1"/>
              <a:t>ist</a:t>
            </a:r>
            <a:r>
              <a:rPr lang="fr-FR" dirty="0"/>
              <a:t> </a:t>
            </a:r>
            <a:r>
              <a:rPr lang="fr-FR" dirty="0" err="1"/>
              <a:t>ein</a:t>
            </a:r>
            <a:r>
              <a:rPr lang="fr-FR" dirty="0"/>
              <a:t> @todo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tesdaten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908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Beendigung der Tests erfolgt die automatische Erstellung eines HTML-Reports mit detaillierten Ergebnissen.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045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163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Projekt war eine wichtige Lernchance. Ich habe E2E-Tests mit dem </a:t>
            </a:r>
            <a:r>
              <a:rPr lang="de-DE" dirty="0" err="1"/>
              <a:t>Playwright</a:t>
            </a:r>
            <a:r>
              <a:rPr lang="de-DE" dirty="0"/>
              <a:t>-Framework selbstständig umgesetzt und mein technisches Wissen erweitert. Ich habe gelernt, wie wichtig Planung, Kommunikation und automatisierte Tests für die Softwarequalität sind. Das Projekt war ein fachlicher und persönlicher Erfolg.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560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Testautomatisierung sichert die Qualität der CM-Software und verbessert die Effizienz. Geplant ist die Integration in die CI/CD-Pipeline für automatische Tests bei Codeänderungen sowie die Erweiterung der Testabdeckung auf weitere Szenarien. So wird die Softwarequalität langfristig verbessert.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463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solidFill>
                  <a:srgbClr val="225E96"/>
                </a:solidFill>
              </a:rPr>
              <a:t>Ich freue mich darauf,</a:t>
            </a:r>
            <a:br>
              <a:rPr lang="de-DE" sz="1200" dirty="0">
                <a:solidFill>
                  <a:srgbClr val="225E96"/>
                </a:solidFill>
              </a:rPr>
            </a:br>
            <a:r>
              <a:rPr lang="de-DE" sz="1200" dirty="0">
                <a:solidFill>
                  <a:srgbClr val="225E96"/>
                </a:solidFill>
              </a:rPr>
              <a:t>Ihre Fragen zu beantworten</a:t>
            </a:r>
          </a:p>
          <a:p>
            <a:endParaRPr lang="de-DE" sz="1200" dirty="0">
              <a:solidFill>
                <a:srgbClr val="225E96"/>
              </a:solidFill>
            </a:endParaRPr>
          </a:p>
          <a:p>
            <a:r>
              <a:rPr lang="de-DE" sz="1200" dirty="0">
                <a:solidFill>
                  <a:srgbClr val="225E96"/>
                </a:solidFill>
              </a:rPr>
              <a:t>Ich </a:t>
            </a:r>
            <a:r>
              <a:rPr lang="de-DE" sz="1200" dirty="0" err="1">
                <a:solidFill>
                  <a:srgbClr val="225E96"/>
                </a:solidFill>
              </a:rPr>
              <a:t>bedanje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903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Datei Login.spec.js befinden sich die Login-Testfälle. Vor jedem Testfall wird die Funktion </a:t>
            </a:r>
            <a:r>
              <a:rPr lang="de-DE" dirty="0" err="1"/>
              <a:t>beforeEach</a:t>
            </a:r>
            <a:r>
              <a:rPr lang="de-DE" dirty="0"/>
              <a:t> ausgeführt. Diese ist verantwortlich für das Einrichten der Testdaten, die im JSON-Format vorliegen.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990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="0" i="0" dirty="0">
                <a:solidFill>
                  <a:srgbClr val="262626"/>
                </a:solidFill>
                <a:effectLst/>
                <a:latin typeface="ArialMT"/>
              </a:rPr>
              <a:t>Die bisherige Qualitätssicherung bei CM basiert auf Unit-Tests sowie manuellen Tests, die viel Zeit in Anspruch nehmen und nicht alle Komponenten und deren Zusammenspiel systematisch abdecken. Durch die Einführung von End-</a:t>
            </a:r>
            <a:r>
              <a:rPr lang="de-DE" sz="1800" b="0" i="0" dirty="0" err="1">
                <a:solidFill>
                  <a:srgbClr val="262626"/>
                </a:solidFill>
                <a:effectLst/>
                <a:latin typeface="ArialMT"/>
              </a:rPr>
              <a:t>to</a:t>
            </a:r>
            <a:r>
              <a:rPr lang="de-DE" sz="1800" b="0" i="0" dirty="0">
                <a:solidFill>
                  <a:srgbClr val="262626"/>
                </a:solidFill>
                <a:effectLst/>
                <a:latin typeface="ArialMT"/>
              </a:rPr>
              <a:t>-End-Tests (E2E) wird die Qualitätssicherung verbessert, indem sie die bestehenden Unit-Tests ergänzt. Dadurch können Fehler frühzeitig erkannt und Regressionstests sichergestellt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79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ePhilos</a:t>
            </a:r>
            <a:r>
              <a:rPr lang="de-DE" dirty="0"/>
              <a:t> AG ist ein Softwareunternehmen mit Sitz in Bremen, das seit 1999 besteht.</a:t>
            </a:r>
            <a:br>
              <a:rPr lang="de-DE" dirty="0"/>
            </a:br>
            <a:r>
              <a:rPr lang="de-DE" dirty="0"/>
              <a:t>Unser Hauptprodukt ist das ERP-System </a:t>
            </a:r>
            <a:r>
              <a:rPr lang="de-DE" i="1" dirty="0" err="1"/>
              <a:t>ComfortMarket</a:t>
            </a:r>
            <a:r>
              <a:rPr lang="de-DE" dirty="0"/>
              <a:t>, das Unternehmen bei der Beschaffung von Handels- und Verbrauchsgütern sowie Dienstleistungen unterstützt.</a:t>
            </a:r>
          </a:p>
          <a:p>
            <a:r>
              <a:rPr lang="de-DE" dirty="0"/>
              <a:t>Ein paar Fakten zur Einordnung: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Über 50 Konzerne und Unternehmen setzen </a:t>
            </a:r>
            <a:r>
              <a:rPr lang="de-DE" dirty="0" err="1"/>
              <a:t>ComfortMarket</a:t>
            </a:r>
            <a:r>
              <a:rPr lang="de-DE" dirty="0"/>
              <a:t> ein.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Täglich arbeiten mehr als 700.000 Anwender mit der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 Team aus 24 Mitarbeitenden arbeitet kontinuierlich an der Weiterentwicklung des Systems.</a:t>
            </a:r>
          </a:p>
          <a:p>
            <a:r>
              <a:rPr lang="de-DE" dirty="0"/>
              <a:t>In diesem Kontext habe ich mein Projekt durchgeführt:</a:t>
            </a:r>
            <a:br>
              <a:rPr lang="de-DE" dirty="0"/>
            </a:br>
            <a:r>
              <a:rPr lang="de-DE" dirty="0"/>
              <a:t>Die </a:t>
            </a:r>
            <a:r>
              <a:rPr lang="de-DE" b="1" dirty="0"/>
              <a:t>Implementierung von End-</a:t>
            </a:r>
            <a:r>
              <a:rPr lang="de-DE" b="1" dirty="0" err="1"/>
              <a:t>to</a:t>
            </a:r>
            <a:r>
              <a:rPr lang="de-DE" b="1" dirty="0"/>
              <a:t>-End-</a:t>
            </a:r>
            <a:r>
              <a:rPr lang="de-DE" b="1" dirty="0" err="1"/>
              <a:t>Testing</a:t>
            </a:r>
            <a:r>
              <a:rPr lang="de-DE" b="1" dirty="0"/>
              <a:t> in </a:t>
            </a:r>
            <a:r>
              <a:rPr lang="de-DE" b="1" dirty="0" err="1"/>
              <a:t>ComfortMarket</a:t>
            </a:r>
            <a:r>
              <a:rPr lang="de-DE" dirty="0"/>
              <a:t>.</a:t>
            </a:r>
          </a:p>
          <a:p>
            <a:r>
              <a:rPr lang="de-DE" dirty="0"/>
              <a:t>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Was genau hinter diesem Projekt steckt, erkläre ich Ihnen jetzt im Rahmen der Projektbeschreibung.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471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jedem ausgeführten Testfall wird die Funktion </a:t>
            </a:r>
            <a:r>
              <a:rPr lang="de-DE" dirty="0" err="1"/>
              <a:t>afterEach</a:t>
            </a:r>
            <a:r>
              <a:rPr lang="de-DE" dirty="0"/>
              <a:t> aufgerufen. Sie ist dafür zuständig, die Testdaten zu bereinigen, um eine </a:t>
            </a:r>
            <a:r>
              <a:rPr lang="de-DE" b="1" dirty="0"/>
              <a:t>saubere Testumgebung</a:t>
            </a:r>
            <a:r>
              <a:rPr lang="de-DE" dirty="0"/>
              <a:t> sicherzustellen.</a:t>
            </a:r>
            <a:br>
              <a:rPr lang="de-DE" dirty="0"/>
            </a:br>
            <a:r>
              <a:rPr lang="de-DE" dirty="0"/>
              <a:t>Nachdem </a:t>
            </a:r>
            <a:r>
              <a:rPr lang="de-DE" b="1" dirty="0"/>
              <a:t>alle Testfälle</a:t>
            </a:r>
            <a:r>
              <a:rPr lang="de-DE" dirty="0"/>
              <a:t> ausgeführt wurden, wird die Funktion </a:t>
            </a:r>
            <a:r>
              <a:rPr lang="de-DE" dirty="0" err="1"/>
              <a:t>afterAll</a:t>
            </a:r>
            <a:r>
              <a:rPr lang="de-DE" dirty="0"/>
              <a:t> ausgeführt. Sie sorgt dafür, dass die </a:t>
            </a:r>
            <a:r>
              <a:rPr lang="de-DE" b="1" dirty="0"/>
              <a:t>Verbindung zur Datenbank</a:t>
            </a:r>
            <a:r>
              <a:rPr lang="de-DE" dirty="0"/>
              <a:t> ordnungsgemäß geschlossen wird.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8113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b="1" dirty="0"/>
              <a:t>Seeder-Datei</a:t>
            </a:r>
            <a:r>
              <a:rPr lang="de-DE" dirty="0"/>
              <a:t> ist dafür zuständig, die </a:t>
            </a:r>
            <a:r>
              <a:rPr lang="de-DE" b="1" dirty="0"/>
              <a:t>Testdaten zu verwalten</a:t>
            </a:r>
            <a:r>
              <a:rPr lang="de-DE" dirty="0"/>
              <a:t>. Mit der Funktion </a:t>
            </a:r>
            <a:r>
              <a:rPr lang="de-DE" dirty="0" err="1"/>
              <a:t>seederTable</a:t>
            </a:r>
            <a:r>
              <a:rPr lang="de-DE" dirty="0"/>
              <a:t> werden die </a:t>
            </a:r>
            <a:r>
              <a:rPr lang="de-DE" b="1" dirty="0"/>
              <a:t>Testdaten im JSON-Format</a:t>
            </a:r>
            <a:r>
              <a:rPr lang="de-DE" dirty="0"/>
              <a:t> geladen.</a:t>
            </a:r>
            <a:br>
              <a:rPr lang="de-DE" dirty="0"/>
            </a:br>
            <a:r>
              <a:rPr lang="de-DE" dirty="0"/>
              <a:t>Die Datei enthält außerdem die Funktionen </a:t>
            </a:r>
            <a:r>
              <a:rPr lang="de-DE" dirty="0" err="1"/>
              <a:t>setupScenario</a:t>
            </a:r>
            <a:r>
              <a:rPr lang="de-DE" dirty="0"/>
              <a:t> und </a:t>
            </a:r>
            <a:r>
              <a:rPr lang="de-DE" dirty="0" err="1"/>
              <a:t>teardownScenario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setupScenario</a:t>
            </a:r>
            <a:r>
              <a:rPr lang="de-DE" dirty="0"/>
              <a:t> bereitet die benötigten Testdaten vor, während </a:t>
            </a:r>
            <a:r>
              <a:rPr lang="de-DE" dirty="0" err="1"/>
              <a:t>teardownScenario</a:t>
            </a:r>
            <a:r>
              <a:rPr lang="de-DE" dirty="0"/>
              <a:t> die Testumgebung nach dem Test </a:t>
            </a:r>
            <a:r>
              <a:rPr lang="de-DE" b="1" dirty="0"/>
              <a:t>bereinigt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930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Die Datei </a:t>
            </a:r>
            <a:r>
              <a:rPr lang="de-DE" b="1" dirty="0"/>
              <a:t>DB.js</a:t>
            </a:r>
            <a:r>
              <a:rPr lang="de-DE" dirty="0"/>
              <a:t> ist für die </a:t>
            </a:r>
            <a:r>
              <a:rPr lang="de-DE" b="1" dirty="0"/>
              <a:t>Verwaltung der Datenbankoperationen mit MySQL</a:t>
            </a:r>
            <a:r>
              <a:rPr lang="de-DE" dirty="0"/>
              <a:t> zuständig.</a:t>
            </a:r>
            <a:br>
              <a:rPr lang="de-DE" dirty="0"/>
            </a:br>
            <a:r>
              <a:rPr lang="de-DE" dirty="0"/>
              <a:t>Die Funktion </a:t>
            </a:r>
            <a:r>
              <a:rPr lang="de-DE" dirty="0" err="1"/>
              <a:t>initConnection</a:t>
            </a:r>
            <a:r>
              <a:rPr lang="de-DE" dirty="0"/>
              <a:t>() stellt eine Verbindung zur Datenbank her – dabei wird </a:t>
            </a:r>
            <a:r>
              <a:rPr lang="de-DE" b="1" dirty="0"/>
              <a:t>Connection Pooling</a:t>
            </a:r>
            <a:r>
              <a:rPr lang="de-DE" dirty="0"/>
              <a:t> verwendet, um die Leistung zu verbessern.</a:t>
            </a:r>
            <a:br>
              <a:rPr lang="de-DE" dirty="0"/>
            </a:br>
            <a:r>
              <a:rPr lang="de-DE" dirty="0"/>
              <a:t>Außerdem enthält die Datei weitere </a:t>
            </a:r>
            <a:r>
              <a:rPr lang="de-DE" b="1" dirty="0"/>
              <a:t>CRUD-Funktionen</a:t>
            </a:r>
            <a:r>
              <a:rPr lang="de-DE" dirty="0"/>
              <a:t> (Create, Read, Update, Delete), um mit der Datenbank zu arbeiten.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4256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Zuerst wird die </a:t>
            </a:r>
            <a:r>
              <a:rPr lang="de-DE" b="1" dirty="0"/>
              <a:t>Login-Seite aufgerufen</a:t>
            </a:r>
            <a:r>
              <a:rPr lang="de-DE" dirty="0"/>
              <a:t>. Danach werden der </a:t>
            </a:r>
            <a:r>
              <a:rPr lang="de-DE" b="1" dirty="0"/>
              <a:t>Benutzername</a:t>
            </a:r>
            <a:r>
              <a:rPr lang="de-DE" dirty="0"/>
              <a:t> und das </a:t>
            </a:r>
            <a:r>
              <a:rPr lang="de-DE" b="1" dirty="0"/>
              <a:t>Passwort eingegeben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Anschließend wird auf </a:t>
            </a:r>
            <a:r>
              <a:rPr lang="de-DE" b="1" dirty="0"/>
              <a:t>„Einloggen“ geklickt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Nach dem Login wartet der Test, bis die </a:t>
            </a:r>
            <a:r>
              <a:rPr lang="de-DE" b="1" dirty="0"/>
              <a:t>Dashboard-Seite geladen</a:t>
            </a:r>
            <a:r>
              <a:rPr lang="de-DE" dirty="0"/>
              <a:t> ist.</a:t>
            </a:r>
            <a:br>
              <a:rPr lang="de-DE" dirty="0"/>
            </a:br>
            <a:r>
              <a:rPr lang="de-DE" dirty="0"/>
              <a:t>Dann wird geprüft, ob die </a:t>
            </a:r>
            <a:r>
              <a:rPr lang="de-DE" b="1" dirty="0"/>
              <a:t>URL das Wort "</a:t>
            </a:r>
            <a:r>
              <a:rPr lang="de-DE" b="1" dirty="0" err="1"/>
              <a:t>dashboard</a:t>
            </a:r>
            <a:r>
              <a:rPr lang="de-DE" b="1" dirty="0"/>
              <a:t>" enthält</a:t>
            </a:r>
            <a:r>
              <a:rPr lang="de-DE" dirty="0"/>
              <a:t> und ob das </a:t>
            </a:r>
            <a:r>
              <a:rPr lang="de-DE" b="1" dirty="0"/>
              <a:t>Menü einen Eintrag für das Dashboard</a:t>
            </a:r>
            <a:r>
              <a:rPr lang="de-DE" dirty="0"/>
              <a:t> zeigt.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447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923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lienbildplatzhalter 1">
            <a:extLst>
              <a:ext uri="{FF2B5EF4-FFF2-40B4-BE49-F238E27FC236}">
                <a16:creationId xmlns:a16="http://schemas.microsoft.com/office/drawing/2014/main" id="{ACF0E08F-9125-A2CD-B852-AE59845DFC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izenplatzhalter 2">
            <a:extLst>
              <a:ext uri="{FF2B5EF4-FFF2-40B4-BE49-F238E27FC236}">
                <a16:creationId xmlns:a16="http://schemas.microsoft.com/office/drawing/2014/main" id="{33DA1EBF-183D-4E4F-77DE-F6C61401E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090187-6605-D227-EE4A-ED1992539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057A33-2B0A-47BE-9EF3-F0832DB13C28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049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1F2D2-323C-1910-6A4F-81945C3DE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lienbildplatzhalter 1">
            <a:extLst>
              <a:ext uri="{FF2B5EF4-FFF2-40B4-BE49-F238E27FC236}">
                <a16:creationId xmlns:a16="http://schemas.microsoft.com/office/drawing/2014/main" id="{71233F70-C0FE-EE76-1814-4A0E700CC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izenplatzhalter 2">
            <a:extLst>
              <a:ext uri="{FF2B5EF4-FFF2-40B4-BE49-F238E27FC236}">
                <a16:creationId xmlns:a16="http://schemas.microsoft.com/office/drawing/2014/main" id="{23D9EA0E-49E6-42AD-943D-2AD30BEDB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F93254-F448-709E-7F6E-7522FD65A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057A33-2B0A-47BE-9EF3-F0832DB13C28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98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878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ePhilos</a:t>
            </a:r>
            <a:r>
              <a:rPr lang="de-DE" dirty="0"/>
              <a:t> AG ist ein Softwareunternehmen mit Sitz in Bremen, das seit 1999 besteht.</a:t>
            </a:r>
            <a:br>
              <a:rPr lang="de-DE" dirty="0"/>
            </a:br>
            <a:r>
              <a:rPr lang="de-DE" dirty="0"/>
              <a:t>Unser Hauptprodukt ist das ERP-System </a:t>
            </a:r>
            <a:r>
              <a:rPr lang="de-DE" i="1" dirty="0" err="1"/>
              <a:t>ComfortMarket</a:t>
            </a:r>
            <a:r>
              <a:rPr lang="de-DE" dirty="0"/>
              <a:t>, das Unternehmen bei der Beschaffung von Handels- und Verbrauchsgütern sowie Dienstleistungen unterstützt.</a:t>
            </a:r>
          </a:p>
          <a:p>
            <a:r>
              <a:rPr lang="de-DE" dirty="0"/>
              <a:t>Ein paar Fakten zur Einordnung: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Über 50 Konzerne und Unternehmen setzen </a:t>
            </a:r>
            <a:r>
              <a:rPr lang="de-DE" dirty="0" err="1"/>
              <a:t>ComfortMarket</a:t>
            </a:r>
            <a:r>
              <a:rPr lang="de-DE" dirty="0"/>
              <a:t> ein.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Täglich arbeiten mehr als 700.000 Anwender mit der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 Team aus 24 Mitarbeitenden arbeitet kontinuierlich an der Weiterentwicklung des Systems.</a:t>
            </a:r>
          </a:p>
          <a:p>
            <a:r>
              <a:rPr lang="de-DE" dirty="0"/>
              <a:t>In diesem Kontext habe ich mein Projekt durchgeführt:</a:t>
            </a:r>
            <a:br>
              <a:rPr lang="de-DE" dirty="0"/>
            </a:br>
            <a:r>
              <a:rPr lang="de-DE" dirty="0"/>
              <a:t>Die </a:t>
            </a:r>
            <a:r>
              <a:rPr lang="de-DE" b="1" dirty="0"/>
              <a:t>Implementierung von End-</a:t>
            </a:r>
            <a:r>
              <a:rPr lang="de-DE" b="1" dirty="0" err="1"/>
              <a:t>to</a:t>
            </a:r>
            <a:r>
              <a:rPr lang="de-DE" b="1" dirty="0"/>
              <a:t>-End-</a:t>
            </a:r>
            <a:r>
              <a:rPr lang="de-DE" b="1" dirty="0" err="1"/>
              <a:t>Testing</a:t>
            </a:r>
            <a:r>
              <a:rPr lang="de-DE" b="1" dirty="0"/>
              <a:t> in </a:t>
            </a:r>
            <a:r>
              <a:rPr lang="de-DE" b="1" dirty="0" err="1"/>
              <a:t>ComfortMarket</a:t>
            </a:r>
            <a:r>
              <a:rPr lang="de-DE" dirty="0"/>
              <a:t>.</a:t>
            </a:r>
          </a:p>
          <a:p>
            <a:r>
              <a:rPr lang="de-DE" dirty="0"/>
              <a:t>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Was genau hinter diesem Projekt steckt, erkläre ich Ihnen jetzt im Rahmen der Projektbeschreibung.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090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3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@todo</a:t>
            </a:r>
          </a:p>
          <a:p>
            <a:r>
              <a:rPr lang="de-DE" dirty="0"/>
              <a:t>Ziel des Projekts ist die Entwicklung </a:t>
            </a:r>
            <a:r>
              <a:rPr lang="de-DE" dirty="0" err="1"/>
              <a:t>verbesserung</a:t>
            </a:r>
            <a:r>
              <a:rPr lang="de-DE" dirty="0"/>
              <a:t> Soft</a:t>
            </a:r>
            <a:r>
              <a:rPr lang="fr-FR" dirty="0" err="1"/>
              <a:t>warequalitat</a:t>
            </a:r>
            <a:r>
              <a:rPr lang="de-DE" dirty="0"/>
              <a:t> durch die Implementierung einer End-</a:t>
            </a:r>
            <a:r>
              <a:rPr lang="de-DE" dirty="0" err="1"/>
              <a:t>to</a:t>
            </a:r>
            <a:r>
              <a:rPr lang="de-DE" dirty="0"/>
              <a:t>-End-Testautomatisierungslösung für das </a:t>
            </a:r>
            <a:r>
              <a:rPr lang="de-DE" dirty="0" err="1"/>
              <a:t>Comfortmarket</a:t>
            </a:r>
            <a:r>
              <a:rPr lang="de-DE" dirty="0"/>
              <a:t>(CM)</a:t>
            </a:r>
          </a:p>
          <a:p>
            <a:r>
              <a:rPr lang="de-DE" dirty="0"/>
              <a:t>Diese Lösung soll sämtliche Systemkomponenten reibungslos und nahtlos miteinander interagieren.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4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b="0" i="0" dirty="0">
                <a:solidFill>
                  <a:srgbClr val="262626"/>
                </a:solidFill>
                <a:effectLst/>
                <a:latin typeface="ArialMT"/>
              </a:rPr>
              <a:t>Die bisherige Qualitätssicherung bei CM basiert auf Unit-Tests sowie manuellen Tests, die viel Zeit in Anspruch nehmen und nicht alle Komponenten und deren Zusammenspiel systematisch abdecken. Durch die Einführung von End-</a:t>
            </a:r>
            <a:r>
              <a:rPr lang="de-DE" sz="1800" b="0" i="0" dirty="0" err="1">
                <a:solidFill>
                  <a:srgbClr val="262626"/>
                </a:solidFill>
                <a:effectLst/>
                <a:latin typeface="ArialMT"/>
              </a:rPr>
              <a:t>to</a:t>
            </a:r>
            <a:r>
              <a:rPr lang="de-DE" sz="1800" b="0" i="0" dirty="0">
                <a:solidFill>
                  <a:srgbClr val="262626"/>
                </a:solidFill>
                <a:effectLst/>
                <a:latin typeface="ArialMT"/>
              </a:rPr>
              <a:t>-End-Tests (E2E) wird die Qualitätssicherung verbessert, indem sie die bestehenden Unit-Tests ergänzt. Dadurch können Fehler frühzeitig erkannt und Regressionstests sichergestellt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019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</a:t>
            </a:r>
            <a:r>
              <a:rPr lang="de-DE" dirty="0" err="1"/>
              <a:t>ür</a:t>
            </a:r>
            <a:r>
              <a:rPr lang="de-DE" dirty="0"/>
              <a:t> der Pro</a:t>
            </a:r>
            <a:r>
              <a:rPr lang="fr-FR" dirty="0" err="1"/>
              <a:t>jekt</a:t>
            </a:r>
            <a:r>
              <a:rPr lang="fr-FR" dirty="0"/>
              <a:t> phases </a:t>
            </a:r>
            <a:r>
              <a:rPr lang="fr-FR" dirty="0" err="1"/>
              <a:t>war</a:t>
            </a:r>
            <a:r>
              <a:rPr lang="fr-FR" dirty="0"/>
              <a:t> die </a:t>
            </a:r>
            <a:r>
              <a:rPr lang="fr-FR" dirty="0" err="1"/>
              <a:t>gedachte</a:t>
            </a:r>
            <a:r>
              <a:rPr lang="fr-FR" dirty="0"/>
              <a:t> </a:t>
            </a:r>
            <a:r>
              <a:rPr lang="fr-FR" dirty="0" err="1"/>
              <a:t>plnung</a:t>
            </a:r>
            <a:r>
              <a:rPr lang="fr-FR" dirty="0"/>
              <a:t> f</a:t>
            </a:r>
            <a:r>
              <a:rPr lang="de-DE" dirty="0" err="1"/>
              <a:t>ür</a:t>
            </a:r>
            <a:endParaRPr lang="de-DE" dirty="0"/>
          </a:p>
          <a:p>
            <a:r>
              <a:rPr lang="fr-FR" dirty="0"/>
              <a:t>Analyse 6 </a:t>
            </a:r>
            <a:r>
              <a:rPr lang="fr-FR" dirty="0" err="1"/>
              <a:t>Stunden</a:t>
            </a:r>
            <a:endParaRPr lang="fr-FR" dirty="0"/>
          </a:p>
          <a:p>
            <a:r>
              <a:rPr lang="fr-FR" dirty="0" err="1"/>
              <a:t>Entwurf</a:t>
            </a:r>
            <a:r>
              <a:rPr lang="fr-FR" dirty="0"/>
              <a:t> 13 </a:t>
            </a:r>
            <a:r>
              <a:rPr lang="fr-FR" dirty="0" err="1"/>
              <a:t>Stunden</a:t>
            </a:r>
            <a:endParaRPr lang="fr-FR" dirty="0"/>
          </a:p>
          <a:p>
            <a:r>
              <a:rPr lang="fr-FR" dirty="0" err="1"/>
              <a:t>Implementierung</a:t>
            </a:r>
            <a:r>
              <a:rPr lang="fr-FR" dirty="0"/>
              <a:t> 43 </a:t>
            </a:r>
            <a:r>
              <a:rPr lang="fr-FR" dirty="0" err="1"/>
              <a:t>Stunden</a:t>
            </a:r>
            <a:endParaRPr lang="fr-FR" dirty="0"/>
          </a:p>
          <a:p>
            <a:r>
              <a:rPr lang="fr-FR" dirty="0" err="1"/>
              <a:t>Abnahme</a:t>
            </a:r>
            <a:r>
              <a:rPr lang="fr-FR" dirty="0"/>
              <a:t> 6 </a:t>
            </a:r>
            <a:r>
              <a:rPr lang="fr-FR" dirty="0" err="1"/>
              <a:t>Stunden</a:t>
            </a:r>
            <a:endParaRPr lang="fr-FR" dirty="0"/>
          </a:p>
          <a:p>
            <a:r>
              <a:rPr lang="fr-FR" dirty="0" err="1"/>
              <a:t>Dokumentation</a:t>
            </a:r>
            <a:r>
              <a:rPr lang="fr-FR" dirty="0"/>
              <a:t> 8 </a:t>
            </a:r>
            <a:r>
              <a:rPr lang="fr-FR" dirty="0" err="1"/>
              <a:t>Stunden</a:t>
            </a:r>
            <a:endParaRPr lang="fr-FR" dirty="0"/>
          </a:p>
          <a:p>
            <a:endParaRPr lang="fr-FR" dirty="0"/>
          </a:p>
          <a:p>
            <a:r>
              <a:rPr lang="de-DE" sz="1800" b="0" i="0" dirty="0">
                <a:solidFill>
                  <a:srgbClr val="262626"/>
                </a:solidFill>
                <a:effectLst/>
                <a:latin typeface="ArialMT"/>
              </a:rPr>
              <a:t>Die verbleibenden 3 Stunden wurden als Pufferzeit eingeplant, um bei unerwarteten Herausforderungen oder zusätzlichen Anforderungen flexibel reagieren zu können, ohne den gesamten Projektrahmen von 80 Stunden zu überschreiten.</a:t>
            </a:r>
            <a:r>
              <a:rPr lang="de-DE" dirty="0"/>
              <a:t> </a:t>
            </a:r>
            <a:br>
              <a:rPr lang="de-DE" dirty="0"/>
            </a:br>
            <a:endParaRPr lang="fr-FR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D69C8-B3B4-4D74-AC34-B5EC0C6128A2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42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C9CB40-34DF-6DD5-7883-178CFCB3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50AA4-F493-42BD-9CB6-76B36CEF019D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DF1EC-CFF7-8039-8BCA-05949742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535BFF-F33E-E58D-2C1B-0467E748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D21C0-607E-40A3-847B-5089ED61DCB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81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39CD69-BD0D-52F9-634A-81E8F82B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A8E1A-44C8-426D-BBF3-969B1D60667A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62F665-FCA4-48EC-0F8C-4DB4B423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C2941-C75D-DA05-E722-825A743F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6F754-E467-4E33-B9E9-319AF5B8AD3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1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9B8EF5-8C97-7EFA-7BFD-F1F82F8A5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9803D4-79BE-45A7-B7D5-87F602A7CD2D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32E8F7-6942-36BB-EA94-3135BC59F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BE093B-31D9-CA17-3641-E06C5485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07A41-B9B0-487D-AA2B-43683DBD972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288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folie - Mit Bil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>
            <a:extLst>
              <a:ext uri="{FF2B5EF4-FFF2-40B4-BE49-F238E27FC236}">
                <a16:creationId xmlns:a16="http://schemas.microsoft.com/office/drawing/2014/main" id="{4BC95530-46AB-758F-88B2-54FB34E22B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93663"/>
            <a:ext cx="3571875" cy="1257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el 4"/>
          <p:cNvSpPr>
            <a:spLocks noGrp="1"/>
          </p:cNvSpPr>
          <p:nvPr>
            <p:ph type="ctrTitle"/>
          </p:nvPr>
        </p:nvSpPr>
        <p:spPr>
          <a:xfrm>
            <a:off x="609601" y="3120789"/>
            <a:ext cx="6023212" cy="709684"/>
          </a:xfrm>
        </p:spPr>
        <p:txBody>
          <a:bodyPr>
            <a:normAutofit fontScale="90000"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6" name="Untertitel 5"/>
          <p:cNvSpPr>
            <a:spLocks noGrp="1"/>
          </p:cNvSpPr>
          <p:nvPr>
            <p:ph type="subTitle" idx="1"/>
          </p:nvPr>
        </p:nvSpPr>
        <p:spPr>
          <a:xfrm>
            <a:off x="609601" y="4076132"/>
            <a:ext cx="6023212" cy="1355677"/>
          </a:xfrm>
        </p:spPr>
        <p:txBody>
          <a:bodyPr>
            <a:normAutofit/>
          </a:bodyPr>
          <a:lstStyle>
            <a:lvl1pPr>
              <a:buNone/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869373" y="1238251"/>
            <a:ext cx="4713027" cy="45393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lvl="0"/>
            <a:endParaRPr lang="de-DE" noProof="0"/>
          </a:p>
        </p:txBody>
      </p:sp>
      <p:sp>
        <p:nvSpPr>
          <p:cNvPr id="3" name="Datumsplatzhalter 1">
            <a:extLst>
              <a:ext uri="{FF2B5EF4-FFF2-40B4-BE49-F238E27FC236}">
                <a16:creationId xmlns:a16="http://schemas.microsoft.com/office/drawing/2014/main" id="{E8392DF3-B188-45A1-7F98-333DCEC268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  <p:sp>
        <p:nvSpPr>
          <p:cNvPr id="4" name="Foliennummernplatzhalter 2">
            <a:extLst>
              <a:ext uri="{FF2B5EF4-FFF2-40B4-BE49-F238E27FC236}">
                <a16:creationId xmlns:a16="http://schemas.microsoft.com/office/drawing/2014/main" id="{CFD22A3E-6516-499F-B4C2-5A52CD4B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BD490-F24B-48CC-8104-665E20FFA8F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88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417B57F4-F1EE-CFB3-5A0B-0CA946E70443}"/>
              </a:ext>
            </a:extLst>
          </p:cNvPr>
          <p:cNvSpPr txBox="1"/>
          <p:nvPr userDrawn="1"/>
        </p:nvSpPr>
        <p:spPr>
          <a:xfrm>
            <a:off x="623888" y="584200"/>
            <a:ext cx="1909762" cy="4510088"/>
          </a:xfrm>
          <a:prstGeom prst="rect">
            <a:avLst/>
          </a:prstGeom>
          <a:noFill/>
        </p:spPr>
        <p:txBody>
          <a:bodyPr lIns="91373" tIns="45685" rIns="91373" bIns="45685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694">
                <a:solidFill>
                  <a:schemeClr val="tx2"/>
                </a:solidFill>
                <a:latin typeface="Trebuchet MS" panose="020B0603020202020204" pitchFamily="34" charset="0"/>
              </a:rPr>
              <a:t>“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63756" y="2593299"/>
            <a:ext cx="8027988" cy="1589427"/>
          </a:xfrm>
        </p:spPr>
        <p:txBody>
          <a:bodyPr/>
          <a:lstStyle>
            <a:lvl1pPr marL="0" indent="0" algn="ctr">
              <a:buNone/>
              <a:defRPr sz="3199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475752" y="4329685"/>
            <a:ext cx="3615987" cy="407208"/>
          </a:xfrm>
        </p:spPr>
        <p:txBody>
          <a:bodyPr/>
          <a:lstStyle>
            <a:lvl1pPr marL="0" indent="0" algn="r">
              <a:buNone/>
              <a:defRPr sz="1900" b="1" i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7483565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>
            <a:extLst>
              <a:ext uri="{FF2B5EF4-FFF2-40B4-BE49-F238E27FC236}">
                <a16:creationId xmlns:a16="http://schemas.microsoft.com/office/drawing/2014/main" id="{3C025EC1-94ED-4775-1611-0C50AD7AC0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47450" y="6472238"/>
            <a:ext cx="78105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fld id="{E311F381-DE91-4A54-A0CC-2BC74050DF03}" type="slidenum">
              <a:rPr lang="de-DE" altLang="de-DE" sz="1200" smtClean="0">
                <a:solidFill>
                  <a:srgbClr val="77869F"/>
                </a:solidFill>
              </a:rPr>
              <a:pPr eaLnBrk="1" hangingPunct="1">
                <a:defRPr/>
              </a:pPr>
              <a:t>‹Nr.›</a:t>
            </a:fld>
            <a:r>
              <a:rPr lang="de-DE" altLang="de-DE" sz="1200">
                <a:solidFill>
                  <a:srgbClr val="77869F"/>
                </a:solidFill>
              </a:rPr>
              <a:t> / 37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00" y="1224000"/>
            <a:ext cx="11264400" cy="5421600"/>
          </a:xfrm>
        </p:spPr>
        <p:txBody>
          <a:bodyPr/>
          <a:lstStyle>
            <a:lvl1pPr marL="288000" indent="-288000">
              <a:buClr>
                <a:schemeClr val="accent2"/>
              </a:buClr>
              <a:buFont typeface="Wingdings" panose="05000000000000000000" pitchFamily="2" charset="2"/>
              <a:buChar char="§"/>
              <a:defRPr sz="1600" b="0">
                <a:solidFill>
                  <a:schemeClr val="bg2">
                    <a:lumMod val="50000"/>
                  </a:schemeClr>
                </a:solidFill>
              </a:defRPr>
            </a:lvl1pPr>
            <a:lvl2pPr marL="576000" indent="-285750">
              <a:buClr>
                <a:schemeClr val="accent2"/>
              </a:buClr>
              <a:buFont typeface="Wingdings" panose="05000000000000000000" pitchFamily="2" charset="2"/>
              <a:buChar char="§"/>
              <a:defRPr sz="1600"/>
            </a:lvl2pPr>
            <a:lvl3pPr marL="864000" indent="-180975">
              <a:buClr>
                <a:schemeClr val="accent2"/>
              </a:buClr>
              <a:buFont typeface="Wingdings" panose="05000000000000000000" pitchFamily="2" charset="2"/>
              <a:buChar char="§"/>
              <a:defRPr sz="1400"/>
            </a:lvl3pPr>
            <a:lvl4pPr marL="1152000" indent="-160338">
              <a:buClr>
                <a:schemeClr val="accent2"/>
              </a:buClr>
              <a:buFont typeface="Wingdings" panose="05000000000000000000" pitchFamily="2" charset="2"/>
              <a:buChar char="§"/>
              <a:defRPr sz="1400"/>
            </a:lvl4pPr>
            <a:lvl5pPr marL="1440000" indent="-180975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  <a:lvl6pPr marL="2286000" indent="0">
              <a:buClr>
                <a:schemeClr val="accent2"/>
              </a:buClr>
              <a:buFont typeface="Wingdings" panose="05000000000000000000" pitchFamily="2" charset="2"/>
              <a:buNone/>
              <a:defRPr sz="140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186072" y="36947"/>
            <a:ext cx="8824868" cy="78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0"/>
            <a:r>
              <a:rPr lang="en-US" err="1"/>
              <a:t>Überschrift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348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>
            <a:extLst>
              <a:ext uri="{FF2B5EF4-FFF2-40B4-BE49-F238E27FC236}">
                <a16:creationId xmlns:a16="http://schemas.microsoft.com/office/drawing/2014/main" id="{5E4FEE5E-86AE-4A7C-958D-76354D40EB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47450" y="6472238"/>
            <a:ext cx="84455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fld id="{FC5ED22C-54BA-4838-B7D3-8654717DAA5D}" type="slidenum">
              <a:rPr lang="de-DE" altLang="de-DE" sz="1200" smtClean="0">
                <a:solidFill>
                  <a:srgbClr val="77869F"/>
                </a:solidFill>
              </a:rPr>
              <a:pPr eaLnBrk="1" hangingPunct="1">
                <a:defRPr/>
              </a:pPr>
              <a:t>‹Nr.›</a:t>
            </a:fld>
            <a:r>
              <a:rPr lang="de-DE" altLang="de-DE" sz="1200">
                <a:solidFill>
                  <a:srgbClr val="77869F"/>
                </a:solidFill>
              </a:rPr>
              <a:t> / 37</a:t>
            </a: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86072" y="36947"/>
            <a:ext cx="8824868" cy="78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>
                <a:solidFill>
                  <a:srgbClr val="77869F"/>
                </a:solidFill>
              </a:defRPr>
            </a:lvl1pPr>
          </a:lstStyle>
          <a:p>
            <a:pPr lvl="0"/>
            <a:r>
              <a:rPr lang="en-US" err="1"/>
              <a:t>Überschrift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52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4248" y="1362456"/>
            <a:ext cx="5170152" cy="4525963"/>
          </a:xfrm>
        </p:spPr>
        <p:txBody>
          <a:bodyPr/>
          <a:lstStyle>
            <a:lvl1pPr marL="0" indent="0">
              <a:defRPr sz="2200" b="0"/>
            </a:lvl1pPr>
            <a:lvl2pPr>
              <a:defRPr sz="2000"/>
            </a:lvl2pPr>
            <a:lvl3pPr>
              <a:defRPr sz="18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0528" y="1362456"/>
            <a:ext cx="5170152" cy="4525963"/>
          </a:xfrm>
        </p:spPr>
        <p:txBody>
          <a:bodyPr/>
          <a:lstStyle>
            <a:lvl1pPr marL="0" indent="0">
              <a:defRPr sz="2200" b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186072" y="36947"/>
            <a:ext cx="8824868" cy="78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0"/>
            <a:r>
              <a:rPr lang="en-US" err="1"/>
              <a:t>Überschrift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49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4248" y="1362456"/>
            <a:ext cx="5170152" cy="4525963"/>
          </a:xfrm>
        </p:spPr>
        <p:txBody>
          <a:bodyPr/>
          <a:lstStyle>
            <a:lvl1pPr marL="0" indent="0">
              <a:defRPr sz="2200" b="0"/>
            </a:lvl1pPr>
            <a:lvl2pPr>
              <a:defRPr sz="2000"/>
            </a:lvl2pPr>
            <a:lvl3pPr>
              <a:defRPr sz="18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186072" y="36947"/>
            <a:ext cx="8824868" cy="78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0"/>
            <a:r>
              <a:rPr lang="en-US" err="1"/>
              <a:t>Überschrift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12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0528" y="1362456"/>
            <a:ext cx="5170152" cy="4525963"/>
          </a:xfrm>
        </p:spPr>
        <p:txBody>
          <a:bodyPr/>
          <a:lstStyle>
            <a:lvl1pPr marL="0" indent="0">
              <a:defRPr sz="2200" b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186072" y="36947"/>
            <a:ext cx="8824868" cy="78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0"/>
            <a:r>
              <a:rPr lang="en-US" err="1"/>
              <a:t>Überschrift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89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>
            <a:extLst>
              <a:ext uri="{FF2B5EF4-FFF2-40B4-BE49-F238E27FC236}">
                <a16:creationId xmlns:a16="http://schemas.microsoft.com/office/drawing/2014/main" id="{E95A0F1A-C6BD-1142-A24A-3C788587B5A1}"/>
              </a:ext>
            </a:extLst>
          </p:cNvPr>
          <p:cNvGrpSpPr>
            <a:grpSpLocks/>
          </p:cNvGrpSpPr>
          <p:nvPr userDrawn="1"/>
        </p:nvGrpSpPr>
        <p:grpSpPr bwMode="auto">
          <a:xfrm rot="4570825">
            <a:off x="1272381" y="3371057"/>
            <a:ext cx="3030537" cy="3028950"/>
            <a:chOff x="789318" y="1336731"/>
            <a:chExt cx="2022301" cy="2034429"/>
          </a:xfrm>
        </p:grpSpPr>
        <p:sp>
          <p:nvSpPr>
            <p:cNvPr id="3" name="Oval 7">
              <a:extLst>
                <a:ext uri="{FF2B5EF4-FFF2-40B4-BE49-F238E27FC236}">
                  <a16:creationId xmlns:a16="http://schemas.microsoft.com/office/drawing/2014/main" id="{C6D6B5E1-8082-C19D-1011-2F0CD34FD395}"/>
                </a:ext>
              </a:extLst>
            </p:cNvPr>
            <p:cNvSpPr/>
            <p:nvPr userDrawn="1"/>
          </p:nvSpPr>
          <p:spPr bwMode="auto">
            <a:xfrm rot="15300000">
              <a:off x="1874723" y="3086487"/>
              <a:ext cx="288957" cy="2892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" name="Oval 8">
              <a:extLst>
                <a:ext uri="{FF2B5EF4-FFF2-40B4-BE49-F238E27FC236}">
                  <a16:creationId xmlns:a16="http://schemas.microsoft.com/office/drawing/2014/main" id="{C1D914B2-4904-58E5-967E-90C2414E7360}"/>
                </a:ext>
              </a:extLst>
            </p:cNvPr>
            <p:cNvSpPr/>
            <p:nvPr userDrawn="1"/>
          </p:nvSpPr>
          <p:spPr bwMode="auto">
            <a:xfrm rot="15300000">
              <a:off x="1389181" y="3072933"/>
              <a:ext cx="290023" cy="2902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CE5AA34D-905E-E009-6F8E-CFFF4B1A8DD7}"/>
                </a:ext>
              </a:extLst>
            </p:cNvPr>
            <p:cNvSpPr/>
            <p:nvPr userDrawn="1"/>
          </p:nvSpPr>
          <p:spPr bwMode="auto">
            <a:xfrm rot="15300000">
              <a:off x="1012049" y="2851730"/>
              <a:ext cx="291090" cy="2881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D4383E4F-9376-83E3-FE35-4A27F47A2452}"/>
                </a:ext>
              </a:extLst>
            </p:cNvPr>
            <p:cNvSpPr/>
            <p:nvPr userDrawn="1"/>
          </p:nvSpPr>
          <p:spPr bwMode="auto">
            <a:xfrm rot="15300000">
              <a:off x="790304" y="2436706"/>
              <a:ext cx="291089" cy="2902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1868D52-8966-FB3C-2405-4EA85BABA88D}"/>
                </a:ext>
              </a:extLst>
            </p:cNvPr>
            <p:cNvSpPr/>
            <p:nvPr userDrawn="1"/>
          </p:nvSpPr>
          <p:spPr bwMode="auto">
            <a:xfrm rot="15300000">
              <a:off x="786197" y="1977956"/>
              <a:ext cx="287891" cy="2902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8668D69D-FB11-7A5B-F241-22A36306C0C8}"/>
                </a:ext>
              </a:extLst>
            </p:cNvPr>
            <p:cNvSpPr/>
            <p:nvPr userDrawn="1"/>
          </p:nvSpPr>
          <p:spPr bwMode="auto">
            <a:xfrm rot="15300000">
              <a:off x="1009620" y="1588411"/>
              <a:ext cx="291089" cy="2902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80A60038-A131-8266-1E66-624B04765A36}"/>
                </a:ext>
              </a:extLst>
            </p:cNvPr>
            <p:cNvSpPr/>
            <p:nvPr userDrawn="1"/>
          </p:nvSpPr>
          <p:spPr bwMode="auto">
            <a:xfrm rot="15300000">
              <a:off x="1402389" y="1352646"/>
              <a:ext cx="288957" cy="288144"/>
            </a:xfrm>
            <a:prstGeom prst="ellipse">
              <a:avLst/>
            </a:prstGeom>
            <a:solidFill>
              <a:schemeClr val="bg2">
                <a:lumMod val="25000"/>
                <a:alpha val="18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BFF9A3D7-7A18-0E28-657C-946D14F6C064}"/>
                </a:ext>
              </a:extLst>
            </p:cNvPr>
            <p:cNvSpPr/>
            <p:nvPr userDrawn="1"/>
          </p:nvSpPr>
          <p:spPr bwMode="auto">
            <a:xfrm rot="15300000">
              <a:off x="1868166" y="1340103"/>
              <a:ext cx="288957" cy="291322"/>
            </a:xfrm>
            <a:prstGeom prst="ellipse">
              <a:avLst/>
            </a:prstGeom>
            <a:solidFill>
              <a:schemeClr val="bg2">
                <a:lumMod val="25000"/>
                <a:alpha val="18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8269C4BA-E9C9-084D-B016-4150DFFFF149}"/>
                </a:ext>
              </a:extLst>
            </p:cNvPr>
            <p:cNvSpPr/>
            <p:nvPr userDrawn="1"/>
          </p:nvSpPr>
          <p:spPr bwMode="auto">
            <a:xfrm rot="15300000">
              <a:off x="2281899" y="1566013"/>
              <a:ext cx="288957" cy="288144"/>
            </a:xfrm>
            <a:prstGeom prst="ellipse">
              <a:avLst/>
            </a:prstGeom>
            <a:solidFill>
              <a:schemeClr val="bg2">
                <a:lumMod val="25000"/>
                <a:alpha val="18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EF42BB12-3250-CBB4-46D0-CAB06CF6148F}"/>
                </a:ext>
              </a:extLst>
            </p:cNvPr>
            <p:cNvSpPr/>
            <p:nvPr userDrawn="1"/>
          </p:nvSpPr>
          <p:spPr bwMode="auto">
            <a:xfrm rot="15300000">
              <a:off x="2519581" y="1980667"/>
              <a:ext cx="288957" cy="2902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9E88410A-17D5-1AE0-E316-A2A0386F0F16}"/>
                </a:ext>
              </a:extLst>
            </p:cNvPr>
            <p:cNvSpPr/>
            <p:nvPr userDrawn="1"/>
          </p:nvSpPr>
          <p:spPr bwMode="auto">
            <a:xfrm rot="15300000">
              <a:off x="2519366" y="2440847"/>
              <a:ext cx="290023" cy="2913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8">
              <a:extLst>
                <a:ext uri="{FF2B5EF4-FFF2-40B4-BE49-F238E27FC236}">
                  <a16:creationId xmlns:a16="http://schemas.microsoft.com/office/drawing/2014/main" id="{7CA11B75-CE5F-57D1-ADD1-EED6FF44EAE5}"/>
                </a:ext>
              </a:extLst>
            </p:cNvPr>
            <p:cNvSpPr/>
            <p:nvPr userDrawn="1"/>
          </p:nvSpPr>
          <p:spPr bwMode="auto">
            <a:xfrm rot="15300000">
              <a:off x="2290567" y="2846325"/>
              <a:ext cx="288957" cy="2902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753166" y="3053059"/>
            <a:ext cx="5468518" cy="1007071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078322-7874-8679-5701-BB55A03D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45F1F-321B-438D-9E89-255E4D48B815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B104D-8B3A-CA0B-4B55-B2FDE6C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3770BC-3427-D940-84AF-5CACB916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6F97D-626C-4B66-9FAF-66562750051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48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netfira_logo.png">
            <a:extLst>
              <a:ext uri="{FF2B5EF4-FFF2-40B4-BE49-F238E27FC236}">
                <a16:creationId xmlns:a16="http://schemas.microsoft.com/office/drawing/2014/main" id="{200A4DAD-C3C3-3EAB-FAD4-394F482CBE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"/>
          <a:stretch>
            <a:fillRect/>
          </a:stretch>
        </p:blipFill>
        <p:spPr bwMode="auto">
          <a:xfrm>
            <a:off x="296863" y="17463"/>
            <a:ext cx="3063875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0">
            <a:extLst>
              <a:ext uri="{FF2B5EF4-FFF2-40B4-BE49-F238E27FC236}">
                <a16:creationId xmlns:a16="http://schemas.microsoft.com/office/drawing/2014/main" id="{99083DCC-B2F2-DA4A-F12E-E2EF88F4D117}"/>
              </a:ext>
            </a:extLst>
          </p:cNvPr>
          <p:cNvGrpSpPr>
            <a:grpSpLocks/>
          </p:cNvGrpSpPr>
          <p:nvPr userDrawn="1"/>
        </p:nvGrpSpPr>
        <p:grpSpPr bwMode="auto">
          <a:xfrm rot="4508891">
            <a:off x="9513888" y="4376738"/>
            <a:ext cx="2249487" cy="2376487"/>
            <a:chOff x="775975" y="1328696"/>
            <a:chExt cx="2030945" cy="2038543"/>
          </a:xfrm>
        </p:grpSpPr>
        <p:sp>
          <p:nvSpPr>
            <p:cNvPr id="4" name="Oval 7">
              <a:extLst>
                <a:ext uri="{FF2B5EF4-FFF2-40B4-BE49-F238E27FC236}">
                  <a16:creationId xmlns:a16="http://schemas.microsoft.com/office/drawing/2014/main" id="{7AAF05B3-93F4-5909-AB46-3515CF001385}"/>
                </a:ext>
              </a:extLst>
            </p:cNvPr>
            <p:cNvSpPr/>
            <p:nvPr userDrawn="1"/>
          </p:nvSpPr>
          <p:spPr bwMode="auto">
            <a:xfrm rot="15300000">
              <a:off x="1869996" y="3070140"/>
              <a:ext cx="288692" cy="2895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Oval 8">
              <a:extLst>
                <a:ext uri="{FF2B5EF4-FFF2-40B4-BE49-F238E27FC236}">
                  <a16:creationId xmlns:a16="http://schemas.microsoft.com/office/drawing/2014/main" id="{A6114CCD-0D20-3CF0-E91B-27DBA11B1559}"/>
                </a:ext>
              </a:extLst>
            </p:cNvPr>
            <p:cNvSpPr/>
            <p:nvPr userDrawn="1"/>
          </p:nvSpPr>
          <p:spPr bwMode="auto">
            <a:xfrm rot="15300000">
              <a:off x="1397603" y="3054841"/>
              <a:ext cx="290054" cy="2895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FBBBB414-CDFD-37E4-219D-9662FF18D8CE}"/>
                </a:ext>
              </a:extLst>
            </p:cNvPr>
            <p:cNvSpPr/>
            <p:nvPr userDrawn="1"/>
          </p:nvSpPr>
          <p:spPr bwMode="auto">
            <a:xfrm rot="15300000">
              <a:off x="1014711" y="2844442"/>
              <a:ext cx="291415" cy="28808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661B4D5E-7F54-83A8-F52F-E43244B8E965}"/>
                </a:ext>
              </a:extLst>
            </p:cNvPr>
            <p:cNvSpPr/>
            <p:nvPr userDrawn="1"/>
          </p:nvSpPr>
          <p:spPr bwMode="auto">
            <a:xfrm rot="15300000">
              <a:off x="770272" y="2427810"/>
              <a:ext cx="291415" cy="29095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CFDA9CF6-2302-0150-2A25-1927BCAA7801}"/>
                </a:ext>
              </a:extLst>
            </p:cNvPr>
            <p:cNvSpPr/>
            <p:nvPr userDrawn="1"/>
          </p:nvSpPr>
          <p:spPr bwMode="auto">
            <a:xfrm rot="15300000">
              <a:off x="773641" y="1969041"/>
              <a:ext cx="288692" cy="2909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60B1FD10-C9A4-A22E-4FB5-73D02E601655}"/>
                </a:ext>
              </a:extLst>
            </p:cNvPr>
            <p:cNvSpPr/>
            <p:nvPr userDrawn="1"/>
          </p:nvSpPr>
          <p:spPr bwMode="auto">
            <a:xfrm rot="15300000">
              <a:off x="1008010" y="1583779"/>
              <a:ext cx="290054" cy="2909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733825D3-6A35-176D-13C4-6241C8F90DDC}"/>
                </a:ext>
              </a:extLst>
            </p:cNvPr>
            <p:cNvSpPr/>
            <p:nvPr userDrawn="1"/>
          </p:nvSpPr>
          <p:spPr bwMode="auto">
            <a:xfrm rot="15300000">
              <a:off x="1402125" y="1325076"/>
              <a:ext cx="288692" cy="289521"/>
            </a:xfrm>
            <a:prstGeom prst="ellipse">
              <a:avLst/>
            </a:prstGeom>
            <a:solidFill>
              <a:schemeClr val="bg1">
                <a:lumMod val="85000"/>
                <a:alpha val="1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532408D2-83DA-D23A-A872-D71C3F18B25B}"/>
                </a:ext>
              </a:extLst>
            </p:cNvPr>
            <p:cNvSpPr/>
            <p:nvPr userDrawn="1"/>
          </p:nvSpPr>
          <p:spPr bwMode="auto">
            <a:xfrm rot="15300000">
              <a:off x="1867546" y="1331041"/>
              <a:ext cx="288692" cy="289521"/>
            </a:xfrm>
            <a:prstGeom prst="ellipse">
              <a:avLst/>
            </a:prstGeom>
            <a:solidFill>
              <a:schemeClr val="bg1">
                <a:lumMod val="85000"/>
                <a:alpha val="1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1DFAB487-1B89-7D37-4A32-2EF985B04D0C}"/>
                </a:ext>
              </a:extLst>
            </p:cNvPr>
            <p:cNvSpPr/>
            <p:nvPr userDrawn="1"/>
          </p:nvSpPr>
          <p:spPr bwMode="auto">
            <a:xfrm rot="15300000">
              <a:off x="2272988" y="1581832"/>
              <a:ext cx="288692" cy="288088"/>
            </a:xfrm>
            <a:prstGeom prst="ellipse">
              <a:avLst/>
            </a:prstGeom>
            <a:solidFill>
              <a:schemeClr val="bg1">
                <a:lumMod val="85000"/>
                <a:alpha val="1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372EFCD8-A6A5-ED06-0D3A-737ED8243531}"/>
                </a:ext>
              </a:extLst>
            </p:cNvPr>
            <p:cNvSpPr/>
            <p:nvPr userDrawn="1"/>
          </p:nvSpPr>
          <p:spPr bwMode="auto">
            <a:xfrm rot="15300000">
              <a:off x="2514582" y="1977284"/>
              <a:ext cx="288692" cy="2895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E1988F84-CDDD-D772-0ADA-530FE7E7FA66}"/>
                </a:ext>
              </a:extLst>
            </p:cNvPr>
            <p:cNvSpPr/>
            <p:nvPr userDrawn="1"/>
          </p:nvSpPr>
          <p:spPr bwMode="auto">
            <a:xfrm rot="15300000">
              <a:off x="2503640" y="2441006"/>
              <a:ext cx="290053" cy="2909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D975BA97-7F7B-D7C7-A47D-7F1F6DB0359A}"/>
                </a:ext>
              </a:extLst>
            </p:cNvPr>
            <p:cNvSpPr/>
            <p:nvPr userDrawn="1"/>
          </p:nvSpPr>
          <p:spPr bwMode="auto">
            <a:xfrm rot="15300000">
              <a:off x="2273794" y="2825998"/>
              <a:ext cx="288692" cy="29095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7125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760288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folie - Mit Bil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4"/>
          <p:cNvSpPr>
            <a:spLocks noGrp="1"/>
          </p:cNvSpPr>
          <p:nvPr>
            <p:ph type="ctrTitle"/>
          </p:nvPr>
        </p:nvSpPr>
        <p:spPr>
          <a:xfrm>
            <a:off x="609601" y="3120789"/>
            <a:ext cx="6023212" cy="709684"/>
          </a:xfrm>
        </p:spPr>
        <p:txBody>
          <a:bodyPr>
            <a:normAutofit fontScale="90000"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26" name="Untertitel 5"/>
          <p:cNvSpPr>
            <a:spLocks noGrp="1"/>
          </p:cNvSpPr>
          <p:nvPr>
            <p:ph type="subTitle" idx="1"/>
          </p:nvPr>
        </p:nvSpPr>
        <p:spPr>
          <a:xfrm>
            <a:off x="609601" y="4076132"/>
            <a:ext cx="6023212" cy="1355677"/>
          </a:xfrm>
        </p:spPr>
        <p:txBody>
          <a:bodyPr/>
          <a:lstStyle>
            <a:lvl1pPr>
              <a:buNone/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869373" y="1238251"/>
            <a:ext cx="4713027" cy="45393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09601" y="4076132"/>
            <a:ext cx="6023212" cy="1355677"/>
          </a:xfrm>
        </p:spPr>
        <p:txBody>
          <a:bodyPr/>
          <a:lstStyle>
            <a:lvl1pPr>
              <a:buNone/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5927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folie - 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4"/>
          <p:cNvSpPr>
            <a:spLocks noGrp="1"/>
          </p:cNvSpPr>
          <p:nvPr>
            <p:ph type="ctrTitle"/>
          </p:nvPr>
        </p:nvSpPr>
        <p:spPr>
          <a:xfrm>
            <a:off x="609600" y="3120789"/>
            <a:ext cx="7309989" cy="709684"/>
          </a:xfrm>
        </p:spPr>
        <p:txBody>
          <a:bodyPr>
            <a:normAutofit fontScale="90000"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26" name="Untertitel 5"/>
          <p:cNvSpPr>
            <a:spLocks noGrp="1"/>
          </p:cNvSpPr>
          <p:nvPr>
            <p:ph type="subTitle" idx="1"/>
          </p:nvPr>
        </p:nvSpPr>
        <p:spPr>
          <a:xfrm>
            <a:off x="609600" y="4076132"/>
            <a:ext cx="7309989" cy="1355677"/>
          </a:xfrm>
        </p:spPr>
        <p:txBody>
          <a:bodyPr/>
          <a:lstStyle>
            <a:lvl1pPr>
              <a:buNone/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Untertitel 5"/>
          <p:cNvSpPr>
            <a:spLocks noGrp="1"/>
          </p:cNvSpPr>
          <p:nvPr>
            <p:ph type="subTitle" idx="1"/>
          </p:nvPr>
        </p:nvSpPr>
        <p:spPr>
          <a:xfrm>
            <a:off x="609600" y="4076132"/>
            <a:ext cx="7309989" cy="1355677"/>
          </a:xfrm>
        </p:spPr>
        <p:txBody>
          <a:bodyPr/>
          <a:lstStyle>
            <a:lvl1pPr>
              <a:buNone/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872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7">
            <a:extLst>
              <a:ext uri="{FF2B5EF4-FFF2-40B4-BE49-F238E27FC236}">
                <a16:creationId xmlns:a16="http://schemas.microsoft.com/office/drawing/2014/main" id="{8AD81CEF-2788-3F18-07CA-341EE51A0B8D}"/>
              </a:ext>
            </a:extLst>
          </p:cNvPr>
          <p:cNvSpPr txBox="1">
            <a:spLocks/>
          </p:cNvSpPr>
          <p:nvPr userDrawn="1"/>
        </p:nvSpPr>
        <p:spPr>
          <a:xfrm>
            <a:off x="609600" y="6376988"/>
            <a:ext cx="2844800" cy="365125"/>
          </a:xfrm>
          <a:prstGeom prst="rect">
            <a:avLst/>
          </a:prstGeom>
        </p:spPr>
        <p:txBody>
          <a:bodyPr lIns="121920" tIns="60960" rIns="121920" bIns="6096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33" dirty="0">
                <a:latin typeface="+mn-lt"/>
              </a:rPr>
              <a:t>A</a:t>
            </a:r>
            <a:r>
              <a:rPr lang="de-DE" sz="1333" dirty="0" err="1">
                <a:latin typeface="+mn-lt"/>
              </a:rPr>
              <a:t>youb</a:t>
            </a:r>
            <a:r>
              <a:rPr lang="de-DE" sz="1333" dirty="0">
                <a:latin typeface="+mn-lt"/>
              </a:rPr>
              <a:t> Aalaou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541867"/>
            <a:ext cx="10972800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862667"/>
            <a:ext cx="10972800" cy="4163863"/>
          </a:xfrm>
        </p:spPr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7">
            <a:extLst>
              <a:ext uri="{FF2B5EF4-FFF2-40B4-BE49-F238E27FC236}">
                <a16:creationId xmlns:a16="http://schemas.microsoft.com/office/drawing/2014/main" id="{5ACD2F5C-1B67-8F8F-9502-050D4EC88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 dirty="0"/>
              <a:t> Folie </a:t>
            </a:r>
            <a:fld id="{50525095-FDC7-4E03-866B-0B7EC6C43B86}" type="slidenum">
              <a:rPr lang="de-DE" smtClean="0"/>
              <a:pPr>
                <a:defRPr/>
              </a:pPr>
              <a:t>‹Nr.›</a:t>
            </a:fld>
            <a:r>
              <a:rPr lang="de-DE" dirty="0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25069529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4406901"/>
            <a:ext cx="10716684" cy="1362075"/>
          </a:xfrm>
        </p:spPr>
        <p:txBody>
          <a:bodyPr anchor="t">
            <a:normAutofit/>
          </a:bodyPr>
          <a:lstStyle>
            <a:lvl1pPr algn="l"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1" y="2906713"/>
            <a:ext cx="10716684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Foliennummernplatzhalter 8">
            <a:extLst>
              <a:ext uri="{FF2B5EF4-FFF2-40B4-BE49-F238E27FC236}">
                <a16:creationId xmlns:a16="http://schemas.microsoft.com/office/drawing/2014/main" id="{1CE9997F-4327-F2B4-1E59-CA60CF932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BFC20-4E2C-448F-AD02-F99AF605E5EB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5" name="Datumsplatzhalter 7">
            <a:extLst>
              <a:ext uri="{FF2B5EF4-FFF2-40B4-BE49-F238E27FC236}">
                <a16:creationId xmlns:a16="http://schemas.microsoft.com/office/drawing/2014/main" id="{E12916F7-EC94-E702-2047-B81CECA2DD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13397903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7">
            <a:extLst>
              <a:ext uri="{FF2B5EF4-FFF2-40B4-BE49-F238E27FC236}">
                <a16:creationId xmlns:a16="http://schemas.microsoft.com/office/drawing/2014/main" id="{28ECF4EC-510B-662B-6697-A810E3CFCEA4}"/>
              </a:ext>
            </a:extLst>
          </p:cNvPr>
          <p:cNvSpPr txBox="1">
            <a:spLocks/>
          </p:cNvSpPr>
          <p:nvPr userDrawn="1"/>
        </p:nvSpPr>
        <p:spPr>
          <a:xfrm>
            <a:off x="609600" y="6376988"/>
            <a:ext cx="2844800" cy="365125"/>
          </a:xfrm>
          <a:prstGeom prst="rect">
            <a:avLst/>
          </a:prstGeom>
        </p:spPr>
        <p:txBody>
          <a:bodyPr lIns="121920" tIns="60960" rIns="121920" bIns="6096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333">
                <a:latin typeface="+mn-lt"/>
              </a:rPr>
              <a:t>ePhilos AG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541867"/>
            <a:ext cx="10972800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888067"/>
            <a:ext cx="5384800" cy="4208449"/>
          </a:xfrm>
        </p:spPr>
        <p:txBody>
          <a:bodyPr/>
          <a:lstStyle>
            <a:lvl1pPr>
              <a:defRPr sz="37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888067"/>
            <a:ext cx="5384800" cy="4208449"/>
          </a:xfrm>
        </p:spPr>
        <p:txBody>
          <a:bodyPr/>
          <a:lstStyle>
            <a:lvl1pPr>
              <a:defRPr sz="37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CC8623-51C0-425D-4EE7-4ABFC3161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2BEC9F0-76FF-4B5F-8D99-C9866458D03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916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7">
            <a:extLst>
              <a:ext uri="{FF2B5EF4-FFF2-40B4-BE49-F238E27FC236}">
                <a16:creationId xmlns:a16="http://schemas.microsoft.com/office/drawing/2014/main" id="{41026378-21A3-6B55-EC4E-6117DB917BED}"/>
              </a:ext>
            </a:extLst>
          </p:cNvPr>
          <p:cNvSpPr txBox="1">
            <a:spLocks/>
          </p:cNvSpPr>
          <p:nvPr userDrawn="1"/>
        </p:nvSpPr>
        <p:spPr>
          <a:xfrm>
            <a:off x="609600" y="6376988"/>
            <a:ext cx="2844800" cy="365125"/>
          </a:xfrm>
          <a:prstGeom prst="rect">
            <a:avLst/>
          </a:prstGeom>
        </p:spPr>
        <p:txBody>
          <a:bodyPr lIns="121920" tIns="60960" rIns="121920" bIns="6096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333">
                <a:latin typeface="+mn-lt"/>
              </a:rPr>
              <a:t>ePhilos AG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541867"/>
            <a:ext cx="10972800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888067"/>
            <a:ext cx="3657600" cy="4208449"/>
          </a:xfrm>
        </p:spPr>
        <p:txBody>
          <a:bodyPr/>
          <a:lstStyle>
            <a:lvl1pPr>
              <a:defRPr sz="37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267200" y="1888067"/>
            <a:ext cx="3657600" cy="4208449"/>
          </a:xfrm>
        </p:spPr>
        <p:txBody>
          <a:bodyPr/>
          <a:lstStyle>
            <a:lvl1pPr>
              <a:defRPr sz="37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4"/>
          </p:nvPr>
        </p:nvSpPr>
        <p:spPr>
          <a:xfrm>
            <a:off x="7924800" y="1888067"/>
            <a:ext cx="3657600" cy="4208449"/>
          </a:xfrm>
        </p:spPr>
        <p:txBody>
          <a:bodyPr/>
          <a:lstStyle>
            <a:lvl1pPr>
              <a:defRPr sz="37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AB1614F-2089-DE4A-4BC2-C0A1557111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9718C3-125A-40BC-96A3-5756AD88612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8235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7">
            <a:extLst>
              <a:ext uri="{FF2B5EF4-FFF2-40B4-BE49-F238E27FC236}">
                <a16:creationId xmlns:a16="http://schemas.microsoft.com/office/drawing/2014/main" id="{B6DE2182-53E2-7E83-1C4F-064C31C25554}"/>
              </a:ext>
            </a:extLst>
          </p:cNvPr>
          <p:cNvSpPr txBox="1">
            <a:spLocks/>
          </p:cNvSpPr>
          <p:nvPr userDrawn="1"/>
        </p:nvSpPr>
        <p:spPr>
          <a:xfrm>
            <a:off x="609600" y="6376988"/>
            <a:ext cx="2844800" cy="365125"/>
          </a:xfrm>
          <a:prstGeom prst="rect">
            <a:avLst/>
          </a:prstGeom>
        </p:spPr>
        <p:txBody>
          <a:bodyPr lIns="121920" tIns="60960" rIns="121920" bIns="6096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333">
                <a:latin typeface="+mn-lt"/>
              </a:rPr>
              <a:t>ePhilos 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4000" y="1888067"/>
            <a:ext cx="5386917" cy="503224"/>
          </a:xfrm>
        </p:spPr>
        <p:txBody>
          <a:bodyPr anchor="b">
            <a:noAutofit/>
          </a:bodyPr>
          <a:lstStyle>
            <a:lvl1pPr marL="0" indent="0">
              <a:buNone/>
              <a:defRPr sz="2667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391291"/>
            <a:ext cx="5386917" cy="3550036"/>
          </a:xfrm>
        </p:spPr>
        <p:txBody>
          <a:bodyPr/>
          <a:lstStyle>
            <a:lvl1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207768" y="1888067"/>
            <a:ext cx="5389033" cy="503224"/>
          </a:xfrm>
        </p:spPr>
        <p:txBody>
          <a:bodyPr anchor="b">
            <a:noAutofit/>
          </a:bodyPr>
          <a:lstStyle>
            <a:lvl1pPr marL="0" indent="0">
              <a:buNone/>
              <a:defRPr sz="2667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391291"/>
            <a:ext cx="5389033" cy="3550036"/>
          </a:xfrm>
        </p:spPr>
        <p:txBody>
          <a:bodyPr/>
          <a:lstStyle>
            <a:lvl1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24000" y="550333"/>
            <a:ext cx="10972800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7">
            <a:extLst>
              <a:ext uri="{FF2B5EF4-FFF2-40B4-BE49-F238E27FC236}">
                <a16:creationId xmlns:a16="http://schemas.microsoft.com/office/drawing/2014/main" id="{B5AE6BFD-7390-AA70-0974-BB65420C4F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B33EF-857A-453D-85C5-B0D79975059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385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(3 Fa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7">
            <a:extLst>
              <a:ext uri="{FF2B5EF4-FFF2-40B4-BE49-F238E27FC236}">
                <a16:creationId xmlns:a16="http://schemas.microsoft.com/office/drawing/2014/main" id="{F9223E5D-260F-EF36-BB7C-7BF42C043E75}"/>
              </a:ext>
            </a:extLst>
          </p:cNvPr>
          <p:cNvSpPr txBox="1">
            <a:spLocks/>
          </p:cNvSpPr>
          <p:nvPr userDrawn="1"/>
        </p:nvSpPr>
        <p:spPr>
          <a:xfrm>
            <a:off x="609600" y="6376988"/>
            <a:ext cx="2844800" cy="365125"/>
          </a:xfrm>
          <a:prstGeom prst="rect">
            <a:avLst/>
          </a:prstGeom>
        </p:spPr>
        <p:txBody>
          <a:bodyPr lIns="121920" tIns="60960" rIns="121920" bIns="6096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333">
                <a:latin typeface="+mn-lt"/>
              </a:rPr>
              <a:t>ePhilos AG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888067"/>
            <a:ext cx="3657600" cy="503224"/>
          </a:xfrm>
        </p:spPr>
        <p:txBody>
          <a:bodyPr anchor="b">
            <a:noAutofit/>
          </a:bodyPr>
          <a:lstStyle>
            <a:lvl1pPr marL="0" indent="0">
              <a:buNone/>
              <a:defRPr sz="2667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391291"/>
            <a:ext cx="3657600" cy="3550036"/>
          </a:xfrm>
        </p:spPr>
        <p:txBody>
          <a:bodyPr/>
          <a:lstStyle>
            <a:lvl1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24000" y="550333"/>
            <a:ext cx="10972800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3"/>
          </p:nvPr>
        </p:nvSpPr>
        <p:spPr>
          <a:xfrm>
            <a:off x="4267200" y="1888067"/>
            <a:ext cx="3657600" cy="503224"/>
          </a:xfrm>
        </p:spPr>
        <p:txBody>
          <a:bodyPr anchor="b">
            <a:noAutofit/>
          </a:bodyPr>
          <a:lstStyle>
            <a:lvl1pPr marL="0" indent="0">
              <a:buNone/>
              <a:defRPr sz="2667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Inhaltsplatzhalter 3"/>
          <p:cNvSpPr>
            <a:spLocks noGrp="1"/>
          </p:cNvSpPr>
          <p:nvPr>
            <p:ph sz="half" idx="14"/>
          </p:nvPr>
        </p:nvSpPr>
        <p:spPr>
          <a:xfrm>
            <a:off x="4267200" y="2391291"/>
            <a:ext cx="3657600" cy="3550036"/>
          </a:xfrm>
        </p:spPr>
        <p:txBody>
          <a:bodyPr/>
          <a:lstStyle>
            <a:lvl1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idx="15"/>
          </p:nvPr>
        </p:nvSpPr>
        <p:spPr>
          <a:xfrm>
            <a:off x="7939200" y="1888067"/>
            <a:ext cx="3657600" cy="503224"/>
          </a:xfrm>
        </p:spPr>
        <p:txBody>
          <a:bodyPr anchor="b">
            <a:noAutofit/>
          </a:bodyPr>
          <a:lstStyle>
            <a:lvl1pPr marL="0" indent="0">
              <a:buNone/>
              <a:defRPr sz="2667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Inhaltsplatzhalter 3"/>
          <p:cNvSpPr>
            <a:spLocks noGrp="1"/>
          </p:cNvSpPr>
          <p:nvPr>
            <p:ph sz="half" idx="16"/>
          </p:nvPr>
        </p:nvSpPr>
        <p:spPr>
          <a:xfrm>
            <a:off x="7939200" y="2391291"/>
            <a:ext cx="3657600" cy="3550036"/>
          </a:xfrm>
        </p:spPr>
        <p:txBody>
          <a:bodyPr/>
          <a:lstStyle>
            <a:lvl1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7">
            <a:extLst>
              <a:ext uri="{FF2B5EF4-FFF2-40B4-BE49-F238E27FC236}">
                <a16:creationId xmlns:a16="http://schemas.microsoft.com/office/drawing/2014/main" id="{00DD3BE3-475F-EEAC-2A89-C41B662C5C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B293A-2EAF-4EFB-B2E8-FC8DC59FFE8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31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3B78AB-D639-CE59-312F-EEB253F4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685A2-8EAC-4030-B3C6-EA0CE2920A65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5986FE-FC58-7FB3-A614-9D8358A5F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D8E6F3-350E-A231-F165-BEF8E753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C6DF4-46A8-4047-AE1B-A64FBD96570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4381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62572" y="4774548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162572" y="586723"/>
            <a:ext cx="7315200" cy="4114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162572" y="5341286"/>
            <a:ext cx="7315200" cy="804863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oliennummernplatzhalter 8">
            <a:extLst>
              <a:ext uri="{FF2B5EF4-FFF2-40B4-BE49-F238E27FC236}">
                <a16:creationId xmlns:a16="http://schemas.microsoft.com/office/drawing/2014/main" id="{8BEB567F-41A7-4176-869D-D784AD7015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96012-A30F-4AB4-ACED-B45492BE990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Datumsplatzhalter 7">
            <a:extLst>
              <a:ext uri="{FF2B5EF4-FFF2-40B4-BE49-F238E27FC236}">
                <a16:creationId xmlns:a16="http://schemas.microsoft.com/office/drawing/2014/main" id="{9AF4A206-816A-12B6-CE78-0D5F530F1F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285193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(breit)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F3018-31ED-44CF-D91D-CA654B37285F}"/>
              </a:ext>
            </a:extLst>
          </p:cNvPr>
          <p:cNvSpPr txBox="1">
            <a:spLocks/>
          </p:cNvSpPr>
          <p:nvPr/>
        </p:nvSpPr>
        <p:spPr>
          <a:xfrm>
            <a:off x="3162300" y="347663"/>
            <a:ext cx="7315200" cy="566737"/>
          </a:xfrm>
          <a:prstGeom prst="rect">
            <a:avLst/>
          </a:prstGeom>
        </p:spPr>
        <p:txBody>
          <a:bodyPr lIns="121920" tIns="60960" rIns="121920" bIns="60960" anchor="b">
            <a:normAutofit/>
          </a:bodyPr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pPr defTabSz="609585" eaLnBrk="1" fontAlgn="auto" hangingPunct="1">
              <a:spcAft>
                <a:spcPts val="0"/>
              </a:spcAft>
              <a:defRPr/>
            </a:pPr>
            <a:endParaRPr lang="de-DE" sz="24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22C0EE7-73EF-9DC8-851D-6CB665B3D460}"/>
              </a:ext>
            </a:extLst>
          </p:cNvPr>
          <p:cNvSpPr txBox="1">
            <a:spLocks/>
          </p:cNvSpPr>
          <p:nvPr/>
        </p:nvSpPr>
        <p:spPr>
          <a:xfrm>
            <a:off x="3162300" y="347663"/>
            <a:ext cx="7315200" cy="566737"/>
          </a:xfrm>
          <a:prstGeom prst="rect">
            <a:avLst/>
          </a:prstGeom>
        </p:spPr>
        <p:txBody>
          <a:bodyPr lIns="121920" tIns="60960" rIns="121920" bIns="60960" anchor="b">
            <a:normAutofit/>
          </a:bodyPr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pPr defTabSz="609585" eaLnBrk="1" fontAlgn="auto" hangingPunct="1">
              <a:spcAft>
                <a:spcPts val="0"/>
              </a:spcAft>
              <a:defRPr/>
            </a:pPr>
            <a:endParaRPr lang="de-DE" sz="24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Bildplatzhalter 2"/>
          <p:cNvSpPr>
            <a:spLocks noGrp="1"/>
          </p:cNvSpPr>
          <p:nvPr>
            <p:ph type="pic" idx="1"/>
          </p:nvPr>
        </p:nvSpPr>
        <p:spPr>
          <a:xfrm>
            <a:off x="624417" y="1610436"/>
            <a:ext cx="10944191" cy="429929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13"/>
          </p:nvPr>
        </p:nvSpPr>
        <p:spPr>
          <a:xfrm>
            <a:off x="623392" y="913872"/>
            <a:ext cx="10945216" cy="582960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23392" y="347133"/>
            <a:ext cx="10945216" cy="56673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1">
            <a:extLst>
              <a:ext uri="{FF2B5EF4-FFF2-40B4-BE49-F238E27FC236}">
                <a16:creationId xmlns:a16="http://schemas.microsoft.com/office/drawing/2014/main" id="{AA56606B-D671-340D-2C7E-F9E4958135E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  <p:sp>
        <p:nvSpPr>
          <p:cNvPr id="5" name="Foliennummernplatzhalter 2">
            <a:extLst>
              <a:ext uri="{FF2B5EF4-FFF2-40B4-BE49-F238E27FC236}">
                <a16:creationId xmlns:a16="http://schemas.microsoft.com/office/drawing/2014/main" id="{2A9CFE62-0E5A-479F-6F41-DFE0EC6B06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C1E12E9-85C3-46CC-9B3E-FFCD9708706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214696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62572" y="4774548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162572" y="5341286"/>
            <a:ext cx="7315200" cy="804863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4"/>
          </p:nvPr>
        </p:nvSpPr>
        <p:spPr>
          <a:xfrm>
            <a:off x="3162572" y="586723"/>
            <a:ext cx="7315200" cy="4114395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3" name="Foliennummernplatzhalter 8">
            <a:extLst>
              <a:ext uri="{FF2B5EF4-FFF2-40B4-BE49-F238E27FC236}">
                <a16:creationId xmlns:a16="http://schemas.microsoft.com/office/drawing/2014/main" id="{A468CF17-95F1-3E05-4BD9-1D9C249E3E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E3F9D-E551-4741-9C1B-A40765D1584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5" name="Datumsplatzhalter 7">
            <a:extLst>
              <a:ext uri="{FF2B5EF4-FFF2-40B4-BE49-F238E27FC236}">
                <a16:creationId xmlns:a16="http://schemas.microsoft.com/office/drawing/2014/main" id="{1B89007E-48FB-CC85-B6D2-D36C969141F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2500261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 (breit)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23392" y="347133"/>
            <a:ext cx="10945216" cy="56673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>
          <a:xfrm>
            <a:off x="623393" y="913872"/>
            <a:ext cx="10945215" cy="582960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4"/>
          </p:nvPr>
        </p:nvSpPr>
        <p:spPr>
          <a:xfrm>
            <a:off x="624418" y="1610784"/>
            <a:ext cx="10957983" cy="4300800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2" name="Foliennummernplatzhalter 8">
            <a:extLst>
              <a:ext uri="{FF2B5EF4-FFF2-40B4-BE49-F238E27FC236}">
                <a16:creationId xmlns:a16="http://schemas.microsoft.com/office/drawing/2014/main" id="{CCBD2510-E0F5-3D6B-CA6B-83F3CD2ED9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C0F32-155B-42CF-9151-B3358A9C49B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3" name="Datumsplatzhalter 7">
            <a:extLst>
              <a:ext uri="{FF2B5EF4-FFF2-40B4-BE49-F238E27FC236}">
                <a16:creationId xmlns:a16="http://schemas.microsoft.com/office/drawing/2014/main" id="{38D12074-5500-0FA9-8149-60F175B21A2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1838458775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62572" y="4774548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162572" y="5341286"/>
            <a:ext cx="7315200" cy="804863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9" name="SmartArt-Platzhalter 8"/>
          <p:cNvSpPr>
            <a:spLocks noGrp="1"/>
          </p:cNvSpPr>
          <p:nvPr>
            <p:ph type="dgm" sz="quarter" idx="15"/>
          </p:nvPr>
        </p:nvSpPr>
        <p:spPr>
          <a:xfrm>
            <a:off x="3162573" y="586723"/>
            <a:ext cx="7314927" cy="4114395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Klicken Sie auf das Symbol, um die </a:t>
            </a:r>
            <a:r>
              <a:rPr lang="de-DE" noProof="0" err="1"/>
              <a:t>SmartArt</a:t>
            </a:r>
            <a:r>
              <a:rPr lang="de-DE" noProof="0"/>
              <a:t>-Grafik hinzuzufügen</a:t>
            </a:r>
          </a:p>
        </p:txBody>
      </p:sp>
      <p:sp>
        <p:nvSpPr>
          <p:cNvPr id="3" name="Foliennummernplatzhalter 8">
            <a:extLst>
              <a:ext uri="{FF2B5EF4-FFF2-40B4-BE49-F238E27FC236}">
                <a16:creationId xmlns:a16="http://schemas.microsoft.com/office/drawing/2014/main" id="{53351F7A-9A42-2351-06CC-5EFE20705D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36BCF-784F-45C2-8E14-5F79B5A67E9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5" name="Datumsplatzhalter 7">
            <a:extLst>
              <a:ext uri="{FF2B5EF4-FFF2-40B4-BE49-F238E27FC236}">
                <a16:creationId xmlns:a16="http://schemas.microsoft.com/office/drawing/2014/main" id="{3834F0F5-DB2E-5A4B-EE3B-BBB17777C19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1015522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 (breit)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7">
            <a:extLst>
              <a:ext uri="{FF2B5EF4-FFF2-40B4-BE49-F238E27FC236}">
                <a16:creationId xmlns:a16="http://schemas.microsoft.com/office/drawing/2014/main" id="{65DAB481-EDDF-F098-33A6-6E37F18B13CD}"/>
              </a:ext>
            </a:extLst>
          </p:cNvPr>
          <p:cNvSpPr txBox="1">
            <a:spLocks/>
          </p:cNvSpPr>
          <p:nvPr userDrawn="1"/>
        </p:nvSpPr>
        <p:spPr>
          <a:xfrm>
            <a:off x="609600" y="6376988"/>
            <a:ext cx="2844800" cy="365125"/>
          </a:xfrm>
          <a:prstGeom prst="rect">
            <a:avLst/>
          </a:prstGeom>
        </p:spPr>
        <p:txBody>
          <a:bodyPr lIns="121920" tIns="60960" rIns="121920" bIns="6096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333">
                <a:latin typeface="+mn-lt"/>
              </a:rPr>
              <a:t>ePhilos AG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23392" y="347133"/>
            <a:ext cx="10945216" cy="56673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>
          <a:xfrm>
            <a:off x="623393" y="913872"/>
            <a:ext cx="10945215" cy="582960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1" name="SmartArt-Platzhalter 10"/>
          <p:cNvSpPr>
            <a:spLocks noGrp="1"/>
          </p:cNvSpPr>
          <p:nvPr>
            <p:ph type="dgm" sz="quarter" idx="14"/>
          </p:nvPr>
        </p:nvSpPr>
        <p:spPr>
          <a:xfrm>
            <a:off x="624418" y="1610784"/>
            <a:ext cx="10957983" cy="4300800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Klicken Sie auf das Symbol, um die SmartArt-Grafik hinzuzufügen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08703F-D40A-08E9-8BB7-EC983F52E0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E75A25E-F668-4111-A4AC-0606156D3FE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708937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62572" y="4774548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162572" y="5341286"/>
            <a:ext cx="7315200" cy="804863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abellenplatzhalter 9"/>
          <p:cNvSpPr>
            <a:spLocks noGrp="1"/>
          </p:cNvSpPr>
          <p:nvPr>
            <p:ph type="tbl" sz="quarter" idx="16"/>
          </p:nvPr>
        </p:nvSpPr>
        <p:spPr>
          <a:xfrm>
            <a:off x="3162572" y="586723"/>
            <a:ext cx="7315200" cy="4114800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3" name="Foliennummernplatzhalter 8">
            <a:extLst>
              <a:ext uri="{FF2B5EF4-FFF2-40B4-BE49-F238E27FC236}">
                <a16:creationId xmlns:a16="http://schemas.microsoft.com/office/drawing/2014/main" id="{63E91783-D652-B68C-C491-9EF8E2C064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08720-9472-466D-9336-6EA411A789C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5" name="Datumsplatzhalter 7">
            <a:extLst>
              <a:ext uri="{FF2B5EF4-FFF2-40B4-BE49-F238E27FC236}">
                <a16:creationId xmlns:a16="http://schemas.microsoft.com/office/drawing/2014/main" id="{7D4B3EF2-1719-9D0B-29A8-BA67B9F2297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22697228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 (breit)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23392" y="347133"/>
            <a:ext cx="10945216" cy="56673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>
          <a:xfrm>
            <a:off x="623392" y="913872"/>
            <a:ext cx="10945216" cy="582960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0" name="Tabellenplatzhalter 9"/>
          <p:cNvSpPr>
            <a:spLocks noGrp="1"/>
          </p:cNvSpPr>
          <p:nvPr>
            <p:ph type="tbl" sz="quarter" idx="13"/>
          </p:nvPr>
        </p:nvSpPr>
        <p:spPr>
          <a:xfrm>
            <a:off x="624000" y="1610437"/>
            <a:ext cx="10958400" cy="4468631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B744908-34F6-60BB-1517-FF282A0A8BA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7F4902-1A8D-BF6B-5326-5303C082FD8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733D1B1-82C2-484B-9AFC-283FBE7C4DF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882861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541867"/>
            <a:ext cx="10972800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8">
            <a:extLst>
              <a:ext uri="{FF2B5EF4-FFF2-40B4-BE49-F238E27FC236}">
                <a16:creationId xmlns:a16="http://schemas.microsoft.com/office/drawing/2014/main" id="{42F2E486-D930-14EE-E6BD-5A39C942D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A3DFF-4D23-4335-BAEE-A4A734BB59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" name="Datumsplatzhalter 7">
            <a:extLst>
              <a:ext uri="{FF2B5EF4-FFF2-40B4-BE49-F238E27FC236}">
                <a16:creationId xmlns:a16="http://schemas.microsoft.com/office/drawing/2014/main" id="{958217E0-4104-3216-9D84-41A5A74E2A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2887854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624000" y="1610436"/>
            <a:ext cx="10958400" cy="4468197"/>
          </a:xfrm>
        </p:spPr>
        <p:txBody>
          <a:bodyPr/>
          <a:lstStyle>
            <a:lvl1pPr>
              <a:defRPr sz="4267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3733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oliennummernplatzhalter 8">
            <a:extLst>
              <a:ext uri="{FF2B5EF4-FFF2-40B4-BE49-F238E27FC236}">
                <a16:creationId xmlns:a16="http://schemas.microsoft.com/office/drawing/2014/main" id="{E57D17EC-F241-22E6-5C5E-B46B2447A6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ECEBF-E0BD-4DA1-A1A0-AB44103C2BE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3" name="Datumsplatzhalter 7">
            <a:extLst>
              <a:ext uri="{FF2B5EF4-FFF2-40B4-BE49-F238E27FC236}">
                <a16:creationId xmlns:a16="http://schemas.microsoft.com/office/drawing/2014/main" id="{EF7412DF-9787-9F6B-1D95-ED5FE3FC8C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389737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7406CCC0-7B56-4C8F-D9D6-A2F012C6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6CD30-09D2-43E2-8213-420A80951F85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05A6400-0149-042E-1BD6-64B94433E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383D621-D65F-D5CB-CFF0-C3114E6B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4B3DA-F6DB-44D3-A752-86E4453A0A7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0306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550332"/>
            <a:ext cx="4011084" cy="886323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550332"/>
            <a:ext cx="6815667" cy="5384803"/>
          </a:xfrm>
        </p:spPr>
        <p:txBody>
          <a:bodyPr/>
          <a:lstStyle>
            <a:lvl1pPr>
              <a:defRPr sz="4267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3733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617134"/>
            <a:ext cx="4011084" cy="4318001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oliennummernplatzhalter 8">
            <a:extLst>
              <a:ext uri="{FF2B5EF4-FFF2-40B4-BE49-F238E27FC236}">
                <a16:creationId xmlns:a16="http://schemas.microsoft.com/office/drawing/2014/main" id="{9F742151-0DD6-316B-8469-E3496B0672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64C78-5629-49DC-9CBA-FD877C4DE69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Datumsplatzhalter 7">
            <a:extLst>
              <a:ext uri="{FF2B5EF4-FFF2-40B4-BE49-F238E27FC236}">
                <a16:creationId xmlns:a16="http://schemas.microsoft.com/office/drawing/2014/main" id="{76FFB5A5-8967-B960-1DE8-653DB757889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27190356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folie - 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58F88F3F-B861-0A59-1850-592903B9B0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93663"/>
            <a:ext cx="3571875" cy="1257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el 4"/>
          <p:cNvSpPr>
            <a:spLocks noGrp="1"/>
          </p:cNvSpPr>
          <p:nvPr>
            <p:ph type="ctrTitle"/>
          </p:nvPr>
        </p:nvSpPr>
        <p:spPr>
          <a:xfrm>
            <a:off x="609600" y="3120789"/>
            <a:ext cx="7309989" cy="709684"/>
          </a:xfrm>
        </p:spPr>
        <p:txBody>
          <a:bodyPr>
            <a:normAutofit fontScale="90000"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6" name="Untertitel 5"/>
          <p:cNvSpPr>
            <a:spLocks noGrp="1"/>
          </p:cNvSpPr>
          <p:nvPr>
            <p:ph type="subTitle" idx="1"/>
          </p:nvPr>
        </p:nvSpPr>
        <p:spPr>
          <a:xfrm>
            <a:off x="609600" y="4076132"/>
            <a:ext cx="7309989" cy="1355677"/>
          </a:xfrm>
        </p:spPr>
        <p:txBody>
          <a:bodyPr/>
          <a:lstStyle>
            <a:lvl1pPr>
              <a:buNone/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7015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 - Mit Bil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D580E11A-F3BC-5E8E-F9B5-4D47EB79C6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93663"/>
            <a:ext cx="3571875" cy="1257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el 4"/>
          <p:cNvSpPr>
            <a:spLocks noGrp="1"/>
          </p:cNvSpPr>
          <p:nvPr>
            <p:ph type="ctrTitle"/>
          </p:nvPr>
        </p:nvSpPr>
        <p:spPr>
          <a:xfrm>
            <a:off x="609601" y="3120789"/>
            <a:ext cx="6023212" cy="709684"/>
          </a:xfrm>
        </p:spPr>
        <p:txBody>
          <a:bodyPr>
            <a:normAutofit fontScale="90000"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6" name="Untertitel 5"/>
          <p:cNvSpPr>
            <a:spLocks noGrp="1"/>
          </p:cNvSpPr>
          <p:nvPr>
            <p:ph type="subTitle" idx="1"/>
          </p:nvPr>
        </p:nvSpPr>
        <p:spPr>
          <a:xfrm>
            <a:off x="609601" y="4076132"/>
            <a:ext cx="6023212" cy="1355677"/>
          </a:xfrm>
        </p:spPr>
        <p:txBody>
          <a:bodyPr/>
          <a:lstStyle>
            <a:lvl1pPr>
              <a:buNone/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869373" y="1238251"/>
            <a:ext cx="4713027" cy="45393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08126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 - 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C8E742FF-5D85-51CE-655A-6871292638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93663"/>
            <a:ext cx="3571875" cy="1257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el 4"/>
          <p:cNvSpPr>
            <a:spLocks noGrp="1"/>
          </p:cNvSpPr>
          <p:nvPr>
            <p:ph type="ctrTitle"/>
          </p:nvPr>
        </p:nvSpPr>
        <p:spPr>
          <a:xfrm>
            <a:off x="609600" y="3120789"/>
            <a:ext cx="7309989" cy="709684"/>
          </a:xfrm>
        </p:spPr>
        <p:txBody>
          <a:bodyPr>
            <a:normAutofit fontScale="90000"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6" name="Untertitel 5"/>
          <p:cNvSpPr>
            <a:spLocks noGrp="1"/>
          </p:cNvSpPr>
          <p:nvPr>
            <p:ph type="subTitle" idx="1"/>
          </p:nvPr>
        </p:nvSpPr>
        <p:spPr>
          <a:xfrm>
            <a:off x="609600" y="4076132"/>
            <a:ext cx="7309989" cy="1355677"/>
          </a:xfrm>
        </p:spPr>
        <p:txBody>
          <a:bodyPr/>
          <a:lstStyle>
            <a:lvl1pPr>
              <a:buNone/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2968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9C4347E2-B132-3EB1-E3E9-EC6ACE887F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93663"/>
            <a:ext cx="3571875" cy="1257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el 4"/>
          <p:cNvSpPr>
            <a:spLocks noGrp="1"/>
          </p:cNvSpPr>
          <p:nvPr>
            <p:ph type="ctrTitle"/>
          </p:nvPr>
        </p:nvSpPr>
        <p:spPr>
          <a:xfrm>
            <a:off x="609600" y="3120789"/>
            <a:ext cx="7309989" cy="709684"/>
          </a:xfrm>
        </p:spPr>
        <p:txBody>
          <a:bodyPr>
            <a:normAutofit fontScale="90000"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6" name="Untertitel 5"/>
          <p:cNvSpPr>
            <a:spLocks noGrp="1"/>
          </p:cNvSpPr>
          <p:nvPr>
            <p:ph type="subTitle" idx="1"/>
          </p:nvPr>
        </p:nvSpPr>
        <p:spPr>
          <a:xfrm>
            <a:off x="609600" y="4076132"/>
            <a:ext cx="7309989" cy="1355677"/>
          </a:xfrm>
        </p:spPr>
        <p:txBody>
          <a:bodyPr/>
          <a:lstStyle>
            <a:lvl1pPr>
              <a:buNone/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768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2574764"/>
            <a:ext cx="5386917" cy="503224"/>
          </a:xfrm>
        </p:spPr>
        <p:txBody>
          <a:bodyPr anchor="b">
            <a:noAutofit/>
          </a:bodyPr>
          <a:lstStyle>
            <a:lvl1pPr marL="0" indent="0">
              <a:buNone/>
              <a:defRPr sz="2667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3077987"/>
            <a:ext cx="5386917" cy="2863340"/>
          </a:xfrm>
        </p:spPr>
        <p:txBody>
          <a:bodyPr/>
          <a:lstStyle>
            <a:lvl1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2574764"/>
            <a:ext cx="5389033" cy="503224"/>
          </a:xfrm>
        </p:spPr>
        <p:txBody>
          <a:bodyPr anchor="b">
            <a:noAutofit/>
          </a:bodyPr>
          <a:lstStyle>
            <a:lvl1pPr marL="0" indent="0">
              <a:buNone/>
              <a:defRPr sz="2667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3077988"/>
            <a:ext cx="5389033" cy="2863339"/>
          </a:xfrm>
        </p:spPr>
        <p:txBody>
          <a:bodyPr/>
          <a:lstStyle>
            <a:lvl1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133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09600" y="1431764"/>
            <a:ext cx="10972800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Foliennummernplatzhalter 8">
            <a:extLst>
              <a:ext uri="{FF2B5EF4-FFF2-40B4-BE49-F238E27FC236}">
                <a16:creationId xmlns:a16="http://schemas.microsoft.com/office/drawing/2014/main" id="{687F8CE9-629F-ACE0-8915-977A2AEC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D8DFD-E2CA-4AA5-AF82-E86AAB5FF1B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7" name="Datumsplatzhalter 7">
            <a:extLst>
              <a:ext uri="{FF2B5EF4-FFF2-40B4-BE49-F238E27FC236}">
                <a16:creationId xmlns:a16="http://schemas.microsoft.com/office/drawing/2014/main" id="{0D21358A-74F9-F9DE-B348-9A33DDCACA5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5896904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62572" y="4774548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162572" y="5341286"/>
            <a:ext cx="7315200" cy="804863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4"/>
          </p:nvPr>
        </p:nvSpPr>
        <p:spPr>
          <a:xfrm>
            <a:off x="3162572" y="586723"/>
            <a:ext cx="7315200" cy="4114395"/>
          </a:xfrm>
        </p:spPr>
        <p:txBody>
          <a:bodyPr rtlCol="0">
            <a:normAutofit/>
          </a:bodyPr>
          <a:lstStyle/>
          <a:p>
            <a:pPr lvl="0"/>
            <a:endParaRPr lang="de-DE" noProof="0"/>
          </a:p>
        </p:txBody>
      </p:sp>
      <p:sp>
        <p:nvSpPr>
          <p:cNvPr id="3" name="Foliennummernplatzhalter 8">
            <a:extLst>
              <a:ext uri="{FF2B5EF4-FFF2-40B4-BE49-F238E27FC236}">
                <a16:creationId xmlns:a16="http://schemas.microsoft.com/office/drawing/2014/main" id="{1C4BFE4C-2C71-63B8-CE29-64446FC9F2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21F0B-D167-4D45-8E3B-D9E8C21AD8E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5" name="Datumsplatzhalter 7">
            <a:extLst>
              <a:ext uri="{FF2B5EF4-FFF2-40B4-BE49-F238E27FC236}">
                <a16:creationId xmlns:a16="http://schemas.microsoft.com/office/drawing/2014/main" id="{F17F03C3-F5C0-C92E-0A60-1872FE18FE7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27741841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Ar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62572" y="4774548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162572" y="5341286"/>
            <a:ext cx="7315200" cy="804863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SmartArt-Platzhalter 8"/>
          <p:cNvSpPr>
            <a:spLocks noGrp="1"/>
          </p:cNvSpPr>
          <p:nvPr>
            <p:ph type="dgm" sz="quarter" idx="15"/>
          </p:nvPr>
        </p:nvSpPr>
        <p:spPr>
          <a:xfrm>
            <a:off x="3162573" y="586723"/>
            <a:ext cx="7314927" cy="4114395"/>
          </a:xfrm>
        </p:spPr>
        <p:txBody>
          <a:bodyPr rtlCol="0">
            <a:normAutofit/>
          </a:bodyPr>
          <a:lstStyle/>
          <a:p>
            <a:pPr lvl="0"/>
            <a:endParaRPr lang="de-DE" noProof="0"/>
          </a:p>
        </p:txBody>
      </p:sp>
      <p:sp>
        <p:nvSpPr>
          <p:cNvPr id="3" name="Foliennummernplatzhalter 8">
            <a:extLst>
              <a:ext uri="{FF2B5EF4-FFF2-40B4-BE49-F238E27FC236}">
                <a16:creationId xmlns:a16="http://schemas.microsoft.com/office/drawing/2014/main" id="{F1927769-B94C-7165-4FC1-450A14097A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317ED-46A2-4FCC-9D8A-E1153CEBC1E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5" name="Datumsplatzhalter 7">
            <a:extLst>
              <a:ext uri="{FF2B5EF4-FFF2-40B4-BE49-F238E27FC236}">
                <a16:creationId xmlns:a16="http://schemas.microsoft.com/office/drawing/2014/main" id="{762DD1BB-0270-9821-D2ED-0E32A7798EA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39052169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ell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62572" y="4774548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162572" y="5341286"/>
            <a:ext cx="7315200" cy="804863"/>
          </a:xfrm>
        </p:spPr>
        <p:txBody>
          <a:bodyPr/>
          <a:lstStyle>
            <a:lvl1pPr marL="0" indent="0">
              <a:buNone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abellenplatzhalter 9"/>
          <p:cNvSpPr>
            <a:spLocks noGrp="1"/>
          </p:cNvSpPr>
          <p:nvPr>
            <p:ph type="tbl" sz="quarter" idx="16"/>
          </p:nvPr>
        </p:nvSpPr>
        <p:spPr>
          <a:xfrm>
            <a:off x="3162572" y="586723"/>
            <a:ext cx="7315200" cy="4114800"/>
          </a:xfrm>
        </p:spPr>
        <p:txBody>
          <a:bodyPr rtlCol="0">
            <a:normAutofit/>
          </a:bodyPr>
          <a:lstStyle/>
          <a:p>
            <a:pPr lvl="0"/>
            <a:endParaRPr lang="de-DE" noProof="0"/>
          </a:p>
        </p:txBody>
      </p:sp>
      <p:sp>
        <p:nvSpPr>
          <p:cNvPr id="3" name="Foliennummernplatzhalter 8">
            <a:extLst>
              <a:ext uri="{FF2B5EF4-FFF2-40B4-BE49-F238E27FC236}">
                <a16:creationId xmlns:a16="http://schemas.microsoft.com/office/drawing/2014/main" id="{16259783-2B0F-A6E4-EAE0-EBF5C808E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9ACB7-C54C-426E-BC9F-C05F3BDE32C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5" name="Datumsplatzhalter 7">
            <a:extLst>
              <a:ext uri="{FF2B5EF4-FFF2-40B4-BE49-F238E27FC236}">
                <a16:creationId xmlns:a16="http://schemas.microsoft.com/office/drawing/2014/main" id="{4FC7C105-D091-2BF1-E67B-FE6DA5EBE99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26953126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624000" y="1610436"/>
            <a:ext cx="10958400" cy="4468197"/>
          </a:xfrm>
        </p:spPr>
        <p:txBody>
          <a:bodyPr/>
          <a:lstStyle>
            <a:lvl1pPr>
              <a:defRPr sz="4267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3733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667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oliennummernplatzhalter 8">
            <a:extLst>
              <a:ext uri="{FF2B5EF4-FFF2-40B4-BE49-F238E27FC236}">
                <a16:creationId xmlns:a16="http://schemas.microsoft.com/office/drawing/2014/main" id="{3F5ACF8D-3E47-97F0-F61F-F62A116D9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70821-2FE5-4A05-B8B8-D96EA13EAE9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3" name="Datumsplatzhalter 7">
            <a:extLst>
              <a:ext uri="{FF2B5EF4-FFF2-40B4-BE49-F238E27FC236}">
                <a16:creationId xmlns:a16="http://schemas.microsoft.com/office/drawing/2014/main" id="{E2D2CF5B-C5B5-7E33-E13F-4A26C346D95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141312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E666394-F3B6-EB3F-18A5-E1EF1615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C7BB2-D9A9-4FFC-8E98-94870B02D052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59D01CA-C0EF-1A94-B6B6-F01C0D8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377AEA3-8E4F-03A3-D6FA-11D583E6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EC82E-DDB0-4B5E-9E6E-760056C1311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4385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D7122BCA-8E44-A5CD-8BEA-C844B0B6D97B}"/>
              </a:ext>
            </a:extLst>
          </p:cNvPr>
          <p:cNvSpPr txBox="1"/>
          <p:nvPr userDrawn="1"/>
        </p:nvSpPr>
        <p:spPr>
          <a:xfrm>
            <a:off x="623888" y="584200"/>
            <a:ext cx="1909762" cy="4510088"/>
          </a:xfrm>
          <a:prstGeom prst="rect">
            <a:avLst/>
          </a:prstGeom>
          <a:noFill/>
        </p:spPr>
        <p:txBody>
          <a:bodyPr lIns="91373" tIns="45685" rIns="91373" bIns="45685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694">
                <a:solidFill>
                  <a:srgbClr val="225E96"/>
                </a:solidFill>
                <a:latin typeface="Trebuchet MS" panose="020B0603020202020204" pitchFamily="34" charset="0"/>
              </a:rPr>
              <a:t>“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63756" y="2593299"/>
            <a:ext cx="8027988" cy="1589427"/>
          </a:xfrm>
        </p:spPr>
        <p:txBody>
          <a:bodyPr/>
          <a:lstStyle>
            <a:lvl1pPr marL="0" indent="0" algn="ctr">
              <a:buNone/>
              <a:defRPr sz="3199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475752" y="4329685"/>
            <a:ext cx="3615987" cy="407208"/>
          </a:xfrm>
        </p:spPr>
        <p:txBody>
          <a:bodyPr/>
          <a:lstStyle>
            <a:lvl1pPr marL="0" indent="0" algn="r">
              <a:buNone/>
              <a:defRPr sz="1900" b="1" i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FCE3D-3775-0BEB-F042-5AD5B6B7925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D0F6A-CD9C-40AB-B3C4-286E4CDE43C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64B600-90A4-7A64-BFBE-77F4980F2C8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  <p:extLst>
      <p:ext uri="{BB962C8B-B14F-4D97-AF65-F5344CB8AC3E}">
        <p14:creationId xmlns:p14="http://schemas.microsoft.com/office/powerpoint/2010/main" val="28945841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B070D8-688D-9E95-3038-7DA64E5A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4EDA6-5878-DB45-A009-776825A1A2B2}" type="datetime1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185EAC-9C56-F812-B2FF-7C08D073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671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ePhilos.de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EA7A90-B038-9D10-BC7C-F5D58CB3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D70F9-9A17-42F1-83E9-7021E752574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596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dslide de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>
            <a:extLst>
              <a:ext uri="{FF2B5EF4-FFF2-40B4-BE49-F238E27FC236}">
                <a16:creationId xmlns:a16="http://schemas.microsoft.com/office/drawing/2014/main" id="{CC485E02-D00C-EB1B-65EF-E63B305CA004}"/>
              </a:ext>
            </a:extLst>
          </p:cNvPr>
          <p:cNvCxnSpPr/>
          <p:nvPr userDrawn="1"/>
        </p:nvCxnSpPr>
        <p:spPr>
          <a:xfrm>
            <a:off x="838200" y="1225550"/>
            <a:ext cx="10515600" cy="0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/>
          <a:lstStyle>
            <a:lvl1pPr marL="228606" indent="-228606" algn="l" defTabSz="9144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●"/>
              <a:defRPr lang="en-US" sz="14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89162" marR="0" indent="-285757" algn="l" defTabSz="9144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Calibri" panose="020F0502020204030204" pitchFamily="34" charset="0"/>
              <a:buChar char="̶"/>
              <a:tabLst/>
              <a:defRPr lang="en-US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6A4DC95-B6DA-6337-A462-3286D000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BCFC3-13BE-4782-8588-05B82D6A0547}" type="datetime1">
              <a:rPr lang="en-AU"/>
              <a:pPr>
                <a:defRPr/>
              </a:pPr>
              <a:t>13/06/2025</a:t>
            </a:fld>
            <a:endParaRPr lang="en-AU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526BA55-E29D-5B26-7A49-544129DF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5C1B6BD-4935-1724-9FB1-EF59769B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80E08-E0DC-4F1C-933E-7DB7F682A768}" type="slidenum">
              <a:rPr lang="en-AU"/>
              <a:pPr>
                <a:defRPr/>
              </a:pPr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85902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DDE939D-3324-8E12-907E-EDED48B4407A}"/>
              </a:ext>
            </a:extLst>
          </p:cNvPr>
          <p:cNvSpPr/>
          <p:nvPr userDrawn="1"/>
        </p:nvSpPr>
        <p:spPr>
          <a:xfrm>
            <a:off x="4471988" y="0"/>
            <a:ext cx="7742237" cy="6873875"/>
          </a:xfrm>
          <a:custGeom>
            <a:avLst/>
            <a:gdLst>
              <a:gd name="connsiteX0" fmla="*/ 0 w 4041687"/>
              <a:gd name="connsiteY0" fmla="*/ 0 h 6858000"/>
              <a:gd name="connsiteX1" fmla="*/ 4041687 w 4041687"/>
              <a:gd name="connsiteY1" fmla="*/ 0 h 6858000"/>
              <a:gd name="connsiteX2" fmla="*/ 4041687 w 4041687"/>
              <a:gd name="connsiteY2" fmla="*/ 6858000 h 6858000"/>
              <a:gd name="connsiteX3" fmla="*/ 0 w 4041687"/>
              <a:gd name="connsiteY3" fmla="*/ 6858000 h 6858000"/>
              <a:gd name="connsiteX4" fmla="*/ 0 w 4041687"/>
              <a:gd name="connsiteY4" fmla="*/ 0 h 6858000"/>
              <a:gd name="connsiteX0" fmla="*/ 0 w 5413287"/>
              <a:gd name="connsiteY0" fmla="*/ 20782 h 6878782"/>
              <a:gd name="connsiteX1" fmla="*/ 5413287 w 5413287"/>
              <a:gd name="connsiteY1" fmla="*/ 0 h 6878782"/>
              <a:gd name="connsiteX2" fmla="*/ 4041687 w 5413287"/>
              <a:gd name="connsiteY2" fmla="*/ 6878782 h 6878782"/>
              <a:gd name="connsiteX3" fmla="*/ 0 w 5413287"/>
              <a:gd name="connsiteY3" fmla="*/ 6878782 h 6878782"/>
              <a:gd name="connsiteX4" fmla="*/ 0 w 5413287"/>
              <a:gd name="connsiteY4" fmla="*/ 20782 h 6878782"/>
              <a:gd name="connsiteX0" fmla="*/ 0 w 5413287"/>
              <a:gd name="connsiteY0" fmla="*/ 20782 h 6961909"/>
              <a:gd name="connsiteX1" fmla="*/ 5413287 w 5413287"/>
              <a:gd name="connsiteY1" fmla="*/ 0 h 6961909"/>
              <a:gd name="connsiteX2" fmla="*/ 2711651 w 5413287"/>
              <a:gd name="connsiteY2" fmla="*/ 6961909 h 6961909"/>
              <a:gd name="connsiteX3" fmla="*/ 0 w 5413287"/>
              <a:gd name="connsiteY3" fmla="*/ 6878782 h 6961909"/>
              <a:gd name="connsiteX4" fmla="*/ 0 w 5413287"/>
              <a:gd name="connsiteY4" fmla="*/ 20782 h 6961909"/>
              <a:gd name="connsiteX0" fmla="*/ 0 w 5413287"/>
              <a:gd name="connsiteY0" fmla="*/ 20782 h 6878782"/>
              <a:gd name="connsiteX1" fmla="*/ 5413287 w 5413287"/>
              <a:gd name="connsiteY1" fmla="*/ 0 h 6878782"/>
              <a:gd name="connsiteX2" fmla="*/ 2254451 w 5413287"/>
              <a:gd name="connsiteY2" fmla="*/ 5694218 h 6878782"/>
              <a:gd name="connsiteX3" fmla="*/ 0 w 5413287"/>
              <a:gd name="connsiteY3" fmla="*/ 6878782 h 6878782"/>
              <a:gd name="connsiteX4" fmla="*/ 0 w 5413287"/>
              <a:gd name="connsiteY4" fmla="*/ 20782 h 6878782"/>
              <a:gd name="connsiteX0" fmla="*/ 0 w 5413287"/>
              <a:gd name="connsiteY0" fmla="*/ 20782 h 6899563"/>
              <a:gd name="connsiteX1" fmla="*/ 5413287 w 5413287"/>
              <a:gd name="connsiteY1" fmla="*/ 0 h 6899563"/>
              <a:gd name="connsiteX2" fmla="*/ 2025851 w 5413287"/>
              <a:gd name="connsiteY2" fmla="*/ 6899563 h 6899563"/>
              <a:gd name="connsiteX3" fmla="*/ 0 w 5413287"/>
              <a:gd name="connsiteY3" fmla="*/ 6878782 h 6899563"/>
              <a:gd name="connsiteX4" fmla="*/ 0 w 5413287"/>
              <a:gd name="connsiteY4" fmla="*/ 20782 h 6899563"/>
              <a:gd name="connsiteX0" fmla="*/ 0 w 5247032"/>
              <a:gd name="connsiteY0" fmla="*/ 1 h 6878782"/>
              <a:gd name="connsiteX1" fmla="*/ 5247032 w 5247032"/>
              <a:gd name="connsiteY1" fmla="*/ 0 h 6878782"/>
              <a:gd name="connsiteX2" fmla="*/ 2025851 w 5247032"/>
              <a:gd name="connsiteY2" fmla="*/ 6878782 h 6878782"/>
              <a:gd name="connsiteX3" fmla="*/ 0 w 5247032"/>
              <a:gd name="connsiteY3" fmla="*/ 6858001 h 6878782"/>
              <a:gd name="connsiteX4" fmla="*/ 0 w 5247032"/>
              <a:gd name="connsiteY4" fmla="*/ 1 h 6878782"/>
              <a:gd name="connsiteX0" fmla="*/ 0 w 4498887"/>
              <a:gd name="connsiteY0" fmla="*/ 1 h 6878782"/>
              <a:gd name="connsiteX1" fmla="*/ 4498887 w 4498887"/>
              <a:gd name="connsiteY1" fmla="*/ 0 h 6878782"/>
              <a:gd name="connsiteX2" fmla="*/ 2025851 w 4498887"/>
              <a:gd name="connsiteY2" fmla="*/ 6878782 h 6878782"/>
              <a:gd name="connsiteX3" fmla="*/ 0 w 4498887"/>
              <a:gd name="connsiteY3" fmla="*/ 6858001 h 6878782"/>
              <a:gd name="connsiteX4" fmla="*/ 0 w 4498887"/>
              <a:gd name="connsiteY4" fmla="*/ 1 h 6878782"/>
              <a:gd name="connsiteX0" fmla="*/ 0 w 4318778"/>
              <a:gd name="connsiteY0" fmla="*/ 1 h 6878782"/>
              <a:gd name="connsiteX1" fmla="*/ 4318778 w 4318778"/>
              <a:gd name="connsiteY1" fmla="*/ 0 h 6878782"/>
              <a:gd name="connsiteX2" fmla="*/ 2025851 w 4318778"/>
              <a:gd name="connsiteY2" fmla="*/ 6878782 h 6878782"/>
              <a:gd name="connsiteX3" fmla="*/ 0 w 4318778"/>
              <a:gd name="connsiteY3" fmla="*/ 6858001 h 6878782"/>
              <a:gd name="connsiteX4" fmla="*/ 0 w 4318778"/>
              <a:gd name="connsiteY4" fmla="*/ 1 h 6878782"/>
              <a:gd name="connsiteX0" fmla="*/ 0 w 4318778"/>
              <a:gd name="connsiteY0" fmla="*/ 1 h 6858001"/>
              <a:gd name="connsiteX1" fmla="*/ 4318778 w 4318778"/>
              <a:gd name="connsiteY1" fmla="*/ 0 h 6858001"/>
              <a:gd name="connsiteX2" fmla="*/ 2008812 w 4318778"/>
              <a:gd name="connsiteY2" fmla="*/ 6765192 h 6858001"/>
              <a:gd name="connsiteX3" fmla="*/ 0 w 4318778"/>
              <a:gd name="connsiteY3" fmla="*/ 6858001 h 6858001"/>
              <a:gd name="connsiteX4" fmla="*/ 0 w 4318778"/>
              <a:gd name="connsiteY4" fmla="*/ 1 h 6858001"/>
              <a:gd name="connsiteX0" fmla="*/ 0 w 4318778"/>
              <a:gd name="connsiteY0" fmla="*/ 1 h 6858001"/>
              <a:gd name="connsiteX1" fmla="*/ 4318778 w 4318778"/>
              <a:gd name="connsiteY1" fmla="*/ 0 h 6858001"/>
              <a:gd name="connsiteX2" fmla="*/ 2531326 w 4318778"/>
              <a:gd name="connsiteY2" fmla="*/ 5260123 h 6858001"/>
              <a:gd name="connsiteX3" fmla="*/ 0 w 4318778"/>
              <a:gd name="connsiteY3" fmla="*/ 6858001 h 6858001"/>
              <a:gd name="connsiteX4" fmla="*/ 0 w 4318778"/>
              <a:gd name="connsiteY4" fmla="*/ 1 h 6858001"/>
              <a:gd name="connsiteX0" fmla="*/ 0 w 4318778"/>
              <a:gd name="connsiteY0" fmla="*/ 1 h 6858001"/>
              <a:gd name="connsiteX1" fmla="*/ 4318778 w 4318778"/>
              <a:gd name="connsiteY1" fmla="*/ 0 h 6858001"/>
              <a:gd name="connsiteX2" fmla="*/ 2122402 w 4318778"/>
              <a:gd name="connsiteY2" fmla="*/ 5254443 h 6858001"/>
              <a:gd name="connsiteX3" fmla="*/ 0 w 4318778"/>
              <a:gd name="connsiteY3" fmla="*/ 6858001 h 6858001"/>
              <a:gd name="connsiteX4" fmla="*/ 0 w 4318778"/>
              <a:gd name="connsiteY4" fmla="*/ 1 h 6858001"/>
              <a:gd name="connsiteX0" fmla="*/ 0 w 4318778"/>
              <a:gd name="connsiteY0" fmla="*/ 1 h 6858001"/>
              <a:gd name="connsiteX1" fmla="*/ 4318778 w 4318778"/>
              <a:gd name="connsiteY1" fmla="*/ 0 h 6858001"/>
              <a:gd name="connsiteX2" fmla="*/ 2054248 w 4318778"/>
              <a:gd name="connsiteY2" fmla="*/ 6782229 h 6858001"/>
              <a:gd name="connsiteX3" fmla="*/ 0 w 4318778"/>
              <a:gd name="connsiteY3" fmla="*/ 6858001 h 6858001"/>
              <a:gd name="connsiteX4" fmla="*/ 0 w 4318778"/>
              <a:gd name="connsiteY4" fmla="*/ 1 h 6858001"/>
              <a:gd name="connsiteX0" fmla="*/ 0 w 4318778"/>
              <a:gd name="connsiteY0" fmla="*/ 1 h 6861742"/>
              <a:gd name="connsiteX1" fmla="*/ 4318778 w 4318778"/>
              <a:gd name="connsiteY1" fmla="*/ 0 h 6861742"/>
              <a:gd name="connsiteX2" fmla="*/ 2037210 w 4318778"/>
              <a:gd name="connsiteY2" fmla="*/ 6861742 h 6861742"/>
              <a:gd name="connsiteX3" fmla="*/ 0 w 4318778"/>
              <a:gd name="connsiteY3" fmla="*/ 6858001 h 6861742"/>
              <a:gd name="connsiteX4" fmla="*/ 0 w 4318778"/>
              <a:gd name="connsiteY4" fmla="*/ 1 h 6861742"/>
              <a:gd name="connsiteX0" fmla="*/ 854242 w 4318778"/>
              <a:gd name="connsiteY0" fmla="*/ 1 h 6861742"/>
              <a:gd name="connsiteX1" fmla="*/ 4318778 w 4318778"/>
              <a:gd name="connsiteY1" fmla="*/ 0 h 6861742"/>
              <a:gd name="connsiteX2" fmla="*/ 2037210 w 4318778"/>
              <a:gd name="connsiteY2" fmla="*/ 6861742 h 6861742"/>
              <a:gd name="connsiteX3" fmla="*/ 0 w 4318778"/>
              <a:gd name="connsiteY3" fmla="*/ 6858001 h 6861742"/>
              <a:gd name="connsiteX4" fmla="*/ 854242 w 4318778"/>
              <a:gd name="connsiteY4" fmla="*/ 1 h 6861742"/>
              <a:gd name="connsiteX0" fmla="*/ 336884 w 3801420"/>
              <a:gd name="connsiteY0" fmla="*/ 1 h 6861742"/>
              <a:gd name="connsiteX1" fmla="*/ 3801420 w 3801420"/>
              <a:gd name="connsiteY1" fmla="*/ 0 h 6861742"/>
              <a:gd name="connsiteX2" fmla="*/ 1519852 w 3801420"/>
              <a:gd name="connsiteY2" fmla="*/ 6861742 h 6861742"/>
              <a:gd name="connsiteX3" fmla="*/ 0 w 3801420"/>
              <a:gd name="connsiteY3" fmla="*/ 6858001 h 6861742"/>
              <a:gd name="connsiteX4" fmla="*/ 336884 w 3801420"/>
              <a:gd name="connsiteY4" fmla="*/ 1 h 6861742"/>
              <a:gd name="connsiteX0" fmla="*/ 1155032 w 3801420"/>
              <a:gd name="connsiteY0" fmla="*/ 1 h 6861742"/>
              <a:gd name="connsiteX1" fmla="*/ 3801420 w 3801420"/>
              <a:gd name="connsiteY1" fmla="*/ 0 h 6861742"/>
              <a:gd name="connsiteX2" fmla="*/ 1519852 w 3801420"/>
              <a:gd name="connsiteY2" fmla="*/ 6861742 h 6861742"/>
              <a:gd name="connsiteX3" fmla="*/ 0 w 3801420"/>
              <a:gd name="connsiteY3" fmla="*/ 6858001 h 6861742"/>
              <a:gd name="connsiteX4" fmla="*/ 1155032 w 3801420"/>
              <a:gd name="connsiteY4" fmla="*/ 1 h 6861742"/>
              <a:gd name="connsiteX0" fmla="*/ 541422 w 3187810"/>
              <a:gd name="connsiteY0" fmla="*/ 1 h 6861742"/>
              <a:gd name="connsiteX1" fmla="*/ 3187810 w 3187810"/>
              <a:gd name="connsiteY1" fmla="*/ 0 h 6861742"/>
              <a:gd name="connsiteX2" fmla="*/ 906242 w 3187810"/>
              <a:gd name="connsiteY2" fmla="*/ 6861742 h 6861742"/>
              <a:gd name="connsiteX3" fmla="*/ 0 w 3187810"/>
              <a:gd name="connsiteY3" fmla="*/ 6858001 h 6861742"/>
              <a:gd name="connsiteX4" fmla="*/ 541422 w 3187810"/>
              <a:gd name="connsiteY4" fmla="*/ 1 h 6861742"/>
              <a:gd name="connsiteX0" fmla="*/ 1022685 w 3187810"/>
              <a:gd name="connsiteY0" fmla="*/ 1 h 6861742"/>
              <a:gd name="connsiteX1" fmla="*/ 3187810 w 3187810"/>
              <a:gd name="connsiteY1" fmla="*/ 0 h 6861742"/>
              <a:gd name="connsiteX2" fmla="*/ 906242 w 3187810"/>
              <a:gd name="connsiteY2" fmla="*/ 6861742 h 6861742"/>
              <a:gd name="connsiteX3" fmla="*/ 0 w 3187810"/>
              <a:gd name="connsiteY3" fmla="*/ 6858001 h 6861742"/>
              <a:gd name="connsiteX4" fmla="*/ 1022685 w 3187810"/>
              <a:gd name="connsiteY4" fmla="*/ 1 h 6861742"/>
              <a:gd name="connsiteX0" fmla="*/ 794085 w 2959210"/>
              <a:gd name="connsiteY0" fmla="*/ 1 h 6861742"/>
              <a:gd name="connsiteX1" fmla="*/ 2959210 w 2959210"/>
              <a:gd name="connsiteY1" fmla="*/ 0 h 6861742"/>
              <a:gd name="connsiteX2" fmla="*/ 677642 w 2959210"/>
              <a:gd name="connsiteY2" fmla="*/ 6861742 h 6861742"/>
              <a:gd name="connsiteX3" fmla="*/ 0 w 2959210"/>
              <a:gd name="connsiteY3" fmla="*/ 6858001 h 6861742"/>
              <a:gd name="connsiteX4" fmla="*/ 794085 w 2959210"/>
              <a:gd name="connsiteY4" fmla="*/ 1 h 6861742"/>
              <a:gd name="connsiteX0" fmla="*/ 116443 w 7587584"/>
              <a:gd name="connsiteY0" fmla="*/ 1 h 6861742"/>
              <a:gd name="connsiteX1" fmla="*/ 2281568 w 7587584"/>
              <a:gd name="connsiteY1" fmla="*/ 0 h 6861742"/>
              <a:gd name="connsiteX2" fmla="*/ 0 w 7587584"/>
              <a:gd name="connsiteY2" fmla="*/ 6861742 h 6861742"/>
              <a:gd name="connsiteX3" fmla="*/ 7587584 w 7587584"/>
              <a:gd name="connsiteY3" fmla="*/ 6858001 h 6861742"/>
              <a:gd name="connsiteX4" fmla="*/ 116443 w 7587584"/>
              <a:gd name="connsiteY4" fmla="*/ 1 h 6861742"/>
              <a:gd name="connsiteX0" fmla="*/ 6398489 w 7587584"/>
              <a:gd name="connsiteY0" fmla="*/ 249382 h 6861742"/>
              <a:gd name="connsiteX1" fmla="*/ 2281568 w 7587584"/>
              <a:gd name="connsiteY1" fmla="*/ 0 h 6861742"/>
              <a:gd name="connsiteX2" fmla="*/ 0 w 7587584"/>
              <a:gd name="connsiteY2" fmla="*/ 6861742 h 6861742"/>
              <a:gd name="connsiteX3" fmla="*/ 7587584 w 7587584"/>
              <a:gd name="connsiteY3" fmla="*/ 6858001 h 6861742"/>
              <a:gd name="connsiteX4" fmla="*/ 6398489 w 7587584"/>
              <a:gd name="connsiteY4" fmla="*/ 249382 h 6861742"/>
              <a:gd name="connsiteX0" fmla="*/ 7597897 w 7597897"/>
              <a:gd name="connsiteY0" fmla="*/ 0 h 6861742"/>
              <a:gd name="connsiteX1" fmla="*/ 2281568 w 7597897"/>
              <a:gd name="connsiteY1" fmla="*/ 0 h 6861742"/>
              <a:gd name="connsiteX2" fmla="*/ 0 w 7597897"/>
              <a:gd name="connsiteY2" fmla="*/ 6861742 h 6861742"/>
              <a:gd name="connsiteX3" fmla="*/ 7587584 w 7597897"/>
              <a:gd name="connsiteY3" fmla="*/ 6858001 h 6861742"/>
              <a:gd name="connsiteX4" fmla="*/ 7597897 w 7597897"/>
              <a:gd name="connsiteY4" fmla="*/ 0 h 6861742"/>
              <a:gd name="connsiteX0" fmla="*/ 7740401 w 7740401"/>
              <a:gd name="connsiteY0" fmla="*/ 0 h 6861742"/>
              <a:gd name="connsiteX1" fmla="*/ 2281568 w 7740401"/>
              <a:gd name="connsiteY1" fmla="*/ 0 h 6861742"/>
              <a:gd name="connsiteX2" fmla="*/ 0 w 7740401"/>
              <a:gd name="connsiteY2" fmla="*/ 6861742 h 6861742"/>
              <a:gd name="connsiteX3" fmla="*/ 7587584 w 7740401"/>
              <a:gd name="connsiteY3" fmla="*/ 6858001 h 6861742"/>
              <a:gd name="connsiteX4" fmla="*/ 7740401 w 7740401"/>
              <a:gd name="connsiteY4" fmla="*/ 0 h 6861742"/>
              <a:gd name="connsiteX0" fmla="*/ 7740401 w 7740401"/>
              <a:gd name="connsiteY0" fmla="*/ 0 h 6861742"/>
              <a:gd name="connsiteX1" fmla="*/ 2281568 w 7740401"/>
              <a:gd name="connsiteY1" fmla="*/ 0 h 6861742"/>
              <a:gd name="connsiteX2" fmla="*/ 0 w 7740401"/>
              <a:gd name="connsiteY2" fmla="*/ 6861742 h 6861742"/>
              <a:gd name="connsiteX3" fmla="*/ 7730088 w 7740401"/>
              <a:gd name="connsiteY3" fmla="*/ 6858001 h 6861742"/>
              <a:gd name="connsiteX4" fmla="*/ 7740401 w 7740401"/>
              <a:gd name="connsiteY4" fmla="*/ 0 h 6861742"/>
              <a:gd name="connsiteX0" fmla="*/ 7704775 w 7704775"/>
              <a:gd name="connsiteY0" fmla="*/ 0 h 6873618"/>
              <a:gd name="connsiteX1" fmla="*/ 2245942 w 7704775"/>
              <a:gd name="connsiteY1" fmla="*/ 0 h 6873618"/>
              <a:gd name="connsiteX2" fmla="*/ 0 w 7704775"/>
              <a:gd name="connsiteY2" fmla="*/ 6873618 h 6873618"/>
              <a:gd name="connsiteX3" fmla="*/ 7694462 w 7704775"/>
              <a:gd name="connsiteY3" fmla="*/ 6858001 h 6873618"/>
              <a:gd name="connsiteX4" fmla="*/ 7704775 w 7704775"/>
              <a:gd name="connsiteY4" fmla="*/ 0 h 6873618"/>
              <a:gd name="connsiteX0" fmla="*/ 7704775 w 7704775"/>
              <a:gd name="connsiteY0" fmla="*/ 0 h 6873618"/>
              <a:gd name="connsiteX1" fmla="*/ 2245942 w 7704775"/>
              <a:gd name="connsiteY1" fmla="*/ 0 h 6873618"/>
              <a:gd name="connsiteX2" fmla="*/ 0 w 7704775"/>
              <a:gd name="connsiteY2" fmla="*/ 6873618 h 6873618"/>
              <a:gd name="connsiteX3" fmla="*/ 7338202 w 7704775"/>
              <a:gd name="connsiteY3" fmla="*/ 6869876 h 6873618"/>
              <a:gd name="connsiteX4" fmla="*/ 7704775 w 7704775"/>
              <a:gd name="connsiteY4" fmla="*/ 0 h 6873618"/>
              <a:gd name="connsiteX0" fmla="*/ 7704775 w 7704775"/>
              <a:gd name="connsiteY0" fmla="*/ 0 h 6881751"/>
              <a:gd name="connsiteX1" fmla="*/ 2245942 w 7704775"/>
              <a:gd name="connsiteY1" fmla="*/ 0 h 6881751"/>
              <a:gd name="connsiteX2" fmla="*/ 0 w 7704775"/>
              <a:gd name="connsiteY2" fmla="*/ 6873618 h 6881751"/>
              <a:gd name="connsiteX3" fmla="*/ 7694462 w 7704775"/>
              <a:gd name="connsiteY3" fmla="*/ 6881751 h 6881751"/>
              <a:gd name="connsiteX4" fmla="*/ 7704775 w 7704775"/>
              <a:gd name="connsiteY4" fmla="*/ 0 h 6881751"/>
              <a:gd name="connsiteX0" fmla="*/ 7704775 w 7718605"/>
              <a:gd name="connsiteY0" fmla="*/ 0 h 6873618"/>
              <a:gd name="connsiteX1" fmla="*/ 2245942 w 7718605"/>
              <a:gd name="connsiteY1" fmla="*/ 0 h 6873618"/>
              <a:gd name="connsiteX2" fmla="*/ 0 w 7718605"/>
              <a:gd name="connsiteY2" fmla="*/ 6873618 h 6873618"/>
              <a:gd name="connsiteX3" fmla="*/ 7718212 w 7718605"/>
              <a:gd name="connsiteY3" fmla="*/ 6869875 h 6873618"/>
              <a:gd name="connsiteX4" fmla="*/ 7704775 w 7718605"/>
              <a:gd name="connsiteY4" fmla="*/ 0 h 6873618"/>
              <a:gd name="connsiteX0" fmla="*/ 7467269 w 7718246"/>
              <a:gd name="connsiteY0" fmla="*/ 59377 h 6873618"/>
              <a:gd name="connsiteX1" fmla="*/ 2245942 w 7718246"/>
              <a:gd name="connsiteY1" fmla="*/ 0 h 6873618"/>
              <a:gd name="connsiteX2" fmla="*/ 0 w 7718246"/>
              <a:gd name="connsiteY2" fmla="*/ 6873618 h 6873618"/>
              <a:gd name="connsiteX3" fmla="*/ 7718212 w 7718246"/>
              <a:gd name="connsiteY3" fmla="*/ 6869875 h 6873618"/>
              <a:gd name="connsiteX4" fmla="*/ 7467269 w 7718246"/>
              <a:gd name="connsiteY4" fmla="*/ 59377 h 6873618"/>
              <a:gd name="connsiteX0" fmla="*/ 7704776 w 7718605"/>
              <a:gd name="connsiteY0" fmla="*/ 11875 h 6873618"/>
              <a:gd name="connsiteX1" fmla="*/ 2245942 w 7718605"/>
              <a:gd name="connsiteY1" fmla="*/ 0 h 6873618"/>
              <a:gd name="connsiteX2" fmla="*/ 0 w 7718605"/>
              <a:gd name="connsiteY2" fmla="*/ 6873618 h 6873618"/>
              <a:gd name="connsiteX3" fmla="*/ 7718212 w 7718605"/>
              <a:gd name="connsiteY3" fmla="*/ 6869875 h 6873618"/>
              <a:gd name="connsiteX4" fmla="*/ 7704776 w 7718605"/>
              <a:gd name="connsiteY4" fmla="*/ 11875 h 6873618"/>
              <a:gd name="connsiteX0" fmla="*/ 7728526 w 7742355"/>
              <a:gd name="connsiteY0" fmla="*/ 11875 h 6873618"/>
              <a:gd name="connsiteX1" fmla="*/ 2269692 w 7742355"/>
              <a:gd name="connsiteY1" fmla="*/ 0 h 6873618"/>
              <a:gd name="connsiteX2" fmla="*/ 0 w 7742355"/>
              <a:gd name="connsiteY2" fmla="*/ 6873618 h 6873618"/>
              <a:gd name="connsiteX3" fmla="*/ 7741962 w 7742355"/>
              <a:gd name="connsiteY3" fmla="*/ 6869875 h 6873618"/>
              <a:gd name="connsiteX4" fmla="*/ 7728526 w 7742355"/>
              <a:gd name="connsiteY4" fmla="*/ 11875 h 6873618"/>
              <a:gd name="connsiteX0" fmla="*/ 7617207 w 7742028"/>
              <a:gd name="connsiteY0" fmla="*/ 154999 h 6873618"/>
              <a:gd name="connsiteX1" fmla="*/ 2269692 w 7742028"/>
              <a:gd name="connsiteY1" fmla="*/ 0 h 6873618"/>
              <a:gd name="connsiteX2" fmla="*/ 0 w 7742028"/>
              <a:gd name="connsiteY2" fmla="*/ 6873618 h 6873618"/>
              <a:gd name="connsiteX3" fmla="*/ 7741962 w 7742028"/>
              <a:gd name="connsiteY3" fmla="*/ 6869875 h 6873618"/>
              <a:gd name="connsiteX4" fmla="*/ 7617207 w 7742028"/>
              <a:gd name="connsiteY4" fmla="*/ 154999 h 6873618"/>
              <a:gd name="connsiteX0" fmla="*/ 7736477 w 7742572"/>
              <a:gd name="connsiteY0" fmla="*/ 3925 h 6873618"/>
              <a:gd name="connsiteX1" fmla="*/ 2269692 w 7742572"/>
              <a:gd name="connsiteY1" fmla="*/ 0 h 6873618"/>
              <a:gd name="connsiteX2" fmla="*/ 0 w 7742572"/>
              <a:gd name="connsiteY2" fmla="*/ 6873618 h 6873618"/>
              <a:gd name="connsiteX3" fmla="*/ 7741962 w 7742572"/>
              <a:gd name="connsiteY3" fmla="*/ 6869875 h 6873618"/>
              <a:gd name="connsiteX4" fmla="*/ 7736477 w 7742572"/>
              <a:gd name="connsiteY4" fmla="*/ 3925 h 68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2572" h="6873618">
                <a:moveTo>
                  <a:pt x="7736477" y="3925"/>
                </a:moveTo>
                <a:lnTo>
                  <a:pt x="2269692" y="0"/>
                </a:lnTo>
                <a:lnTo>
                  <a:pt x="0" y="6873618"/>
                </a:lnTo>
                <a:lnTo>
                  <a:pt x="7741962" y="6869875"/>
                </a:lnTo>
                <a:cubicBezTo>
                  <a:pt x="7745400" y="4583875"/>
                  <a:pt x="7733039" y="2289925"/>
                  <a:pt x="7736477" y="3925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9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 descr="SirionLabs">
            <a:extLst>
              <a:ext uri="{FF2B5EF4-FFF2-40B4-BE49-F238E27FC236}">
                <a16:creationId xmlns:a16="http://schemas.microsoft.com/office/drawing/2014/main" id="{A18202B2-70F9-0A8F-1BD6-BD8FFA1A44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22263"/>
            <a:ext cx="16748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34963" y="2939836"/>
            <a:ext cx="4564948" cy="65659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ts val="4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34963" y="3619300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4622709" y="1"/>
            <a:ext cx="7591516" cy="6873617"/>
          </a:xfrm>
          <a:custGeom>
            <a:avLst/>
            <a:gdLst>
              <a:gd name="connsiteX0" fmla="*/ 0 w 7615266"/>
              <a:gd name="connsiteY0" fmla="*/ 0 h 6858000"/>
              <a:gd name="connsiteX1" fmla="*/ 7615266 w 7615266"/>
              <a:gd name="connsiteY1" fmla="*/ 0 h 6858000"/>
              <a:gd name="connsiteX2" fmla="*/ 7615266 w 7615266"/>
              <a:gd name="connsiteY2" fmla="*/ 6858000 h 6858000"/>
              <a:gd name="connsiteX3" fmla="*/ 0 w 7615266"/>
              <a:gd name="connsiteY3" fmla="*/ 6858000 h 6858000"/>
              <a:gd name="connsiteX4" fmla="*/ 0 w 7615266"/>
              <a:gd name="connsiteY4" fmla="*/ 0 h 6858000"/>
              <a:gd name="connsiteX0" fmla="*/ 2303813 w 7615266"/>
              <a:gd name="connsiteY0" fmla="*/ 0 h 6858000"/>
              <a:gd name="connsiteX1" fmla="*/ 7615266 w 7615266"/>
              <a:gd name="connsiteY1" fmla="*/ 0 h 6858000"/>
              <a:gd name="connsiteX2" fmla="*/ 7615266 w 7615266"/>
              <a:gd name="connsiteY2" fmla="*/ 6858000 h 6858000"/>
              <a:gd name="connsiteX3" fmla="*/ 0 w 7615266"/>
              <a:gd name="connsiteY3" fmla="*/ 6858000 h 6858000"/>
              <a:gd name="connsiteX4" fmla="*/ 2303813 w 7615266"/>
              <a:gd name="connsiteY4" fmla="*/ 0 h 6858000"/>
              <a:gd name="connsiteX0" fmla="*/ 2244436 w 7555889"/>
              <a:gd name="connsiteY0" fmla="*/ 0 h 6858000"/>
              <a:gd name="connsiteX1" fmla="*/ 7555889 w 7555889"/>
              <a:gd name="connsiteY1" fmla="*/ 0 h 6858000"/>
              <a:gd name="connsiteX2" fmla="*/ 7555889 w 7555889"/>
              <a:gd name="connsiteY2" fmla="*/ 6858000 h 6858000"/>
              <a:gd name="connsiteX3" fmla="*/ 0 w 7555889"/>
              <a:gd name="connsiteY3" fmla="*/ 6858000 h 6858000"/>
              <a:gd name="connsiteX4" fmla="*/ 2244436 w 7555889"/>
              <a:gd name="connsiteY4" fmla="*/ 0 h 6858000"/>
              <a:gd name="connsiteX0" fmla="*/ 2256312 w 7567765"/>
              <a:gd name="connsiteY0" fmla="*/ 0 h 6869876"/>
              <a:gd name="connsiteX1" fmla="*/ 7567765 w 7567765"/>
              <a:gd name="connsiteY1" fmla="*/ 0 h 6869876"/>
              <a:gd name="connsiteX2" fmla="*/ 7567765 w 7567765"/>
              <a:gd name="connsiteY2" fmla="*/ 6858000 h 6869876"/>
              <a:gd name="connsiteX3" fmla="*/ 0 w 7567765"/>
              <a:gd name="connsiteY3" fmla="*/ 6869876 h 6869876"/>
              <a:gd name="connsiteX4" fmla="*/ 2256312 w 7567765"/>
              <a:gd name="connsiteY4" fmla="*/ 0 h 6869876"/>
              <a:gd name="connsiteX0" fmla="*/ 2232561 w 7567765"/>
              <a:gd name="connsiteY0" fmla="*/ 0 h 6869876"/>
              <a:gd name="connsiteX1" fmla="*/ 7567765 w 7567765"/>
              <a:gd name="connsiteY1" fmla="*/ 0 h 6869876"/>
              <a:gd name="connsiteX2" fmla="*/ 7567765 w 7567765"/>
              <a:gd name="connsiteY2" fmla="*/ 6858000 h 6869876"/>
              <a:gd name="connsiteX3" fmla="*/ 0 w 7567765"/>
              <a:gd name="connsiteY3" fmla="*/ 6869876 h 6869876"/>
              <a:gd name="connsiteX4" fmla="*/ 2232561 w 7567765"/>
              <a:gd name="connsiteY4" fmla="*/ 0 h 6869876"/>
              <a:gd name="connsiteX0" fmla="*/ 2256312 w 7567765"/>
              <a:gd name="connsiteY0" fmla="*/ 0 h 6869876"/>
              <a:gd name="connsiteX1" fmla="*/ 7567765 w 7567765"/>
              <a:gd name="connsiteY1" fmla="*/ 0 h 6869876"/>
              <a:gd name="connsiteX2" fmla="*/ 7567765 w 7567765"/>
              <a:gd name="connsiteY2" fmla="*/ 6858000 h 6869876"/>
              <a:gd name="connsiteX3" fmla="*/ 0 w 7567765"/>
              <a:gd name="connsiteY3" fmla="*/ 6869876 h 6869876"/>
              <a:gd name="connsiteX4" fmla="*/ 2256312 w 7567765"/>
              <a:gd name="connsiteY4" fmla="*/ 0 h 6869876"/>
              <a:gd name="connsiteX0" fmla="*/ 2280063 w 7591516"/>
              <a:gd name="connsiteY0" fmla="*/ 0 h 6869876"/>
              <a:gd name="connsiteX1" fmla="*/ 7591516 w 7591516"/>
              <a:gd name="connsiteY1" fmla="*/ 0 h 6869876"/>
              <a:gd name="connsiteX2" fmla="*/ 7591516 w 7591516"/>
              <a:gd name="connsiteY2" fmla="*/ 6858000 h 6869876"/>
              <a:gd name="connsiteX3" fmla="*/ 0 w 7591516"/>
              <a:gd name="connsiteY3" fmla="*/ 6869876 h 6869876"/>
              <a:gd name="connsiteX4" fmla="*/ 2280063 w 7591516"/>
              <a:gd name="connsiteY4" fmla="*/ 0 h 6869876"/>
              <a:gd name="connsiteX0" fmla="*/ 2244437 w 7591516"/>
              <a:gd name="connsiteY0" fmla="*/ 0 h 6869876"/>
              <a:gd name="connsiteX1" fmla="*/ 7591516 w 7591516"/>
              <a:gd name="connsiteY1" fmla="*/ 0 h 6869876"/>
              <a:gd name="connsiteX2" fmla="*/ 7591516 w 7591516"/>
              <a:gd name="connsiteY2" fmla="*/ 6858000 h 6869876"/>
              <a:gd name="connsiteX3" fmla="*/ 0 w 7591516"/>
              <a:gd name="connsiteY3" fmla="*/ 6869876 h 6869876"/>
              <a:gd name="connsiteX4" fmla="*/ 2244437 w 7591516"/>
              <a:gd name="connsiteY4" fmla="*/ 0 h 6869876"/>
              <a:gd name="connsiteX0" fmla="*/ 2260340 w 7591516"/>
              <a:gd name="connsiteY0" fmla="*/ 0 h 6869876"/>
              <a:gd name="connsiteX1" fmla="*/ 7591516 w 7591516"/>
              <a:gd name="connsiteY1" fmla="*/ 0 h 6869876"/>
              <a:gd name="connsiteX2" fmla="*/ 7591516 w 7591516"/>
              <a:gd name="connsiteY2" fmla="*/ 6858000 h 6869876"/>
              <a:gd name="connsiteX3" fmla="*/ 0 w 7591516"/>
              <a:gd name="connsiteY3" fmla="*/ 6869876 h 6869876"/>
              <a:gd name="connsiteX4" fmla="*/ 2260340 w 7591516"/>
              <a:gd name="connsiteY4" fmla="*/ 0 h 6869876"/>
              <a:gd name="connsiteX0" fmla="*/ 2260340 w 7591516"/>
              <a:gd name="connsiteY0" fmla="*/ 0 h 6869876"/>
              <a:gd name="connsiteX1" fmla="*/ 7575614 w 7591516"/>
              <a:gd name="connsiteY1" fmla="*/ 71562 h 6869876"/>
              <a:gd name="connsiteX2" fmla="*/ 7591516 w 7591516"/>
              <a:gd name="connsiteY2" fmla="*/ 6858000 h 6869876"/>
              <a:gd name="connsiteX3" fmla="*/ 0 w 7591516"/>
              <a:gd name="connsiteY3" fmla="*/ 6869876 h 6869876"/>
              <a:gd name="connsiteX4" fmla="*/ 2260340 w 7591516"/>
              <a:gd name="connsiteY4" fmla="*/ 0 h 6869876"/>
              <a:gd name="connsiteX0" fmla="*/ 2260340 w 7591516"/>
              <a:gd name="connsiteY0" fmla="*/ 0 h 6869876"/>
              <a:gd name="connsiteX1" fmla="*/ 7575614 w 7591516"/>
              <a:gd name="connsiteY1" fmla="*/ 7951 h 6869876"/>
              <a:gd name="connsiteX2" fmla="*/ 7591516 w 7591516"/>
              <a:gd name="connsiteY2" fmla="*/ 6858000 h 6869876"/>
              <a:gd name="connsiteX3" fmla="*/ 0 w 7591516"/>
              <a:gd name="connsiteY3" fmla="*/ 6869876 h 6869876"/>
              <a:gd name="connsiteX4" fmla="*/ 2260340 w 7591516"/>
              <a:gd name="connsiteY4" fmla="*/ 0 h 686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1516" h="6869876">
                <a:moveTo>
                  <a:pt x="2260340" y="0"/>
                </a:moveTo>
                <a:lnTo>
                  <a:pt x="7575614" y="7951"/>
                </a:lnTo>
                <a:cubicBezTo>
                  <a:pt x="7580915" y="2270097"/>
                  <a:pt x="7586215" y="4595854"/>
                  <a:pt x="7591516" y="6858000"/>
                </a:cubicBezTo>
                <a:lnTo>
                  <a:pt x="0" y="6869876"/>
                </a:lnTo>
                <a:lnTo>
                  <a:pt x="226034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5490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p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87D18E5C-A441-C764-5F70-183CA9273FB9}"/>
              </a:ext>
            </a:extLst>
          </p:cNvPr>
          <p:cNvSpPr/>
          <p:nvPr userDrawn="1"/>
        </p:nvSpPr>
        <p:spPr>
          <a:xfrm>
            <a:off x="4438650" y="0"/>
            <a:ext cx="144463" cy="687546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9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 descr="SirionLabs">
            <a:extLst>
              <a:ext uri="{FF2B5EF4-FFF2-40B4-BE49-F238E27FC236}">
                <a16:creationId xmlns:a16="http://schemas.microsoft.com/office/drawing/2014/main" id="{47ECA668-3EA2-91A9-5680-4C026CDA65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488" y="6042025"/>
            <a:ext cx="1674812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016500" y="2385380"/>
            <a:ext cx="1343844" cy="33855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16500" y="2749692"/>
            <a:ext cx="4564948" cy="124649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ts val="4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5016500" y="4018412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439233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1941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pag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118C8EED-B7A2-B7C1-E40B-0355445F58DB}"/>
              </a:ext>
            </a:extLst>
          </p:cNvPr>
          <p:cNvSpPr/>
          <p:nvPr userDrawn="1"/>
        </p:nvSpPr>
        <p:spPr>
          <a:xfrm>
            <a:off x="334963" y="368300"/>
            <a:ext cx="1079500" cy="36513"/>
          </a:xfrm>
          <a:prstGeom prst="rect">
            <a:avLst/>
          </a:prstGeom>
          <a:solidFill>
            <a:srgbClr val="007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84601" y="1550016"/>
            <a:ext cx="8407400" cy="530798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34963" y="1551783"/>
            <a:ext cx="1343844" cy="33855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34962" y="447568"/>
            <a:ext cx="8773411" cy="65659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ts val="4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34963" y="1127032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Picture Placeholder 24"/>
          <p:cNvSpPr>
            <a:spLocks noGrp="1" noChangeAspect="1"/>
          </p:cNvSpPr>
          <p:nvPr>
            <p:ph type="pic" sz="quarter" idx="18"/>
          </p:nvPr>
        </p:nvSpPr>
        <p:spPr>
          <a:xfrm>
            <a:off x="334962" y="6058730"/>
            <a:ext cx="1583485" cy="42990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56146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pag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424077" y="4111404"/>
            <a:ext cx="1343844" cy="33855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813525" y="3686653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2470332" y="3012318"/>
            <a:ext cx="7251337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Picture Placeholder 24"/>
          <p:cNvSpPr>
            <a:spLocks noGrp="1" noChangeAspect="1"/>
          </p:cNvSpPr>
          <p:nvPr>
            <p:ph type="pic" sz="quarter" idx="19"/>
          </p:nvPr>
        </p:nvSpPr>
        <p:spPr>
          <a:xfrm>
            <a:off x="5304256" y="2353456"/>
            <a:ext cx="1583485" cy="42990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795694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77F0AFC-0377-9611-75A0-AFE134270BB2}"/>
              </a:ext>
            </a:extLst>
          </p:cNvPr>
          <p:cNvSpPr/>
          <p:nvPr userDrawn="1"/>
        </p:nvSpPr>
        <p:spPr>
          <a:xfrm>
            <a:off x="1006475" y="1601788"/>
            <a:ext cx="2286000" cy="362108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81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12">
              <a:solidFill>
                <a:prstClr val="white"/>
              </a:solidFill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27338DE5-5221-D18F-C292-E93DAFC053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4" name="Picture 26">
            <a:extLst>
              <a:ext uri="{FF2B5EF4-FFF2-40B4-BE49-F238E27FC236}">
                <a16:creationId xmlns:a16="http://schemas.microsoft.com/office/drawing/2014/main" id="{991C8B13-8DFF-C8F1-9674-0A478090E5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29668" y="1602430"/>
            <a:ext cx="655637" cy="657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711332" y="1730987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829668" y="2590318"/>
            <a:ext cx="655637" cy="657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711332" y="2718875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829668" y="3578206"/>
            <a:ext cx="655637" cy="657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711332" y="3706763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3829668" y="4566094"/>
            <a:ext cx="655637" cy="657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711332" y="4694651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695325" y="3118985"/>
            <a:ext cx="2908316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720689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548544A-F722-570A-33C6-2D0CD8FFCEDF}"/>
              </a:ext>
            </a:extLst>
          </p:cNvPr>
          <p:cNvSpPr txBox="1"/>
          <p:nvPr userDrawn="1"/>
        </p:nvSpPr>
        <p:spPr>
          <a:xfrm>
            <a:off x="0" y="0"/>
            <a:ext cx="4422775" cy="6858000"/>
          </a:xfrm>
          <a:prstGeom prst="rect">
            <a:avLst/>
          </a:prstGeom>
          <a:solidFill>
            <a:schemeClr val="accent3"/>
          </a:solidFill>
        </p:spPr>
        <p:txBody>
          <a:bodyPr lIns="182880" tIns="3383280" rIns="182880" b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9264B-BECA-810F-4BD2-A135BBEDD64C}"/>
              </a:ext>
            </a:extLst>
          </p:cNvPr>
          <p:cNvSpPr txBox="1">
            <a:spLocks/>
          </p:cNvSpPr>
          <p:nvPr userDrawn="1"/>
        </p:nvSpPr>
        <p:spPr>
          <a:xfrm>
            <a:off x="66675" y="3636963"/>
            <a:ext cx="3214688" cy="5000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3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1761529" y="2609232"/>
            <a:ext cx="900000" cy="90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81925" y="3533982"/>
            <a:ext cx="3459208" cy="523220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4429934" y="1725057"/>
            <a:ext cx="4589987" cy="1106518"/>
          </a:xfrm>
          <a:custGeom>
            <a:avLst/>
            <a:gdLst>
              <a:gd name="connsiteX0" fmla="*/ 0 w 4597763"/>
              <a:gd name="connsiteY0" fmla="*/ 0 h 1106518"/>
              <a:gd name="connsiteX1" fmla="*/ 4597763 w 4597763"/>
              <a:gd name="connsiteY1" fmla="*/ 0 h 1106518"/>
              <a:gd name="connsiteX2" fmla="*/ 4597763 w 4597763"/>
              <a:gd name="connsiteY2" fmla="*/ 1106518 h 1106518"/>
              <a:gd name="connsiteX3" fmla="*/ 0 w 4597763"/>
              <a:gd name="connsiteY3" fmla="*/ 1106518 h 1106518"/>
              <a:gd name="connsiteX4" fmla="*/ 0 w 4597763"/>
              <a:gd name="connsiteY4" fmla="*/ 0 h 1106518"/>
              <a:gd name="connsiteX0" fmla="*/ 0 w 4597763"/>
              <a:gd name="connsiteY0" fmla="*/ 0 h 1106518"/>
              <a:gd name="connsiteX1" fmla="*/ 4597763 w 4597763"/>
              <a:gd name="connsiteY1" fmla="*/ 0 h 1106518"/>
              <a:gd name="connsiteX2" fmla="*/ 4577461 w 4597763"/>
              <a:gd name="connsiteY2" fmla="*/ 560893 h 1106518"/>
              <a:gd name="connsiteX3" fmla="*/ 4597763 w 4597763"/>
              <a:gd name="connsiteY3" fmla="*/ 1106518 h 1106518"/>
              <a:gd name="connsiteX4" fmla="*/ 0 w 4597763"/>
              <a:gd name="connsiteY4" fmla="*/ 1106518 h 1106518"/>
              <a:gd name="connsiteX5" fmla="*/ 0 w 4597763"/>
              <a:gd name="connsiteY5" fmla="*/ 0 h 1106518"/>
              <a:gd name="connsiteX0" fmla="*/ 0 w 4597763"/>
              <a:gd name="connsiteY0" fmla="*/ 0 h 1106518"/>
              <a:gd name="connsiteX1" fmla="*/ 4059144 w 4597763"/>
              <a:gd name="connsiteY1" fmla="*/ 0 h 1106518"/>
              <a:gd name="connsiteX2" fmla="*/ 4577461 w 4597763"/>
              <a:gd name="connsiteY2" fmla="*/ 560893 h 1106518"/>
              <a:gd name="connsiteX3" fmla="*/ 4597763 w 4597763"/>
              <a:gd name="connsiteY3" fmla="*/ 1106518 h 1106518"/>
              <a:gd name="connsiteX4" fmla="*/ 0 w 4597763"/>
              <a:gd name="connsiteY4" fmla="*/ 1106518 h 1106518"/>
              <a:gd name="connsiteX5" fmla="*/ 0 w 4597763"/>
              <a:gd name="connsiteY5" fmla="*/ 0 h 1106518"/>
              <a:gd name="connsiteX0" fmla="*/ 0 w 4577461"/>
              <a:gd name="connsiteY0" fmla="*/ 0 h 1106518"/>
              <a:gd name="connsiteX1" fmla="*/ 4059144 w 4577461"/>
              <a:gd name="connsiteY1" fmla="*/ 0 h 1106518"/>
              <a:gd name="connsiteX2" fmla="*/ 4577461 w 4577461"/>
              <a:gd name="connsiteY2" fmla="*/ 560893 h 1106518"/>
              <a:gd name="connsiteX3" fmla="*/ 4052881 w 4577461"/>
              <a:gd name="connsiteY3" fmla="*/ 1106518 h 1106518"/>
              <a:gd name="connsiteX4" fmla="*/ 0 w 4577461"/>
              <a:gd name="connsiteY4" fmla="*/ 1106518 h 1106518"/>
              <a:gd name="connsiteX5" fmla="*/ 0 w 4577461"/>
              <a:gd name="connsiteY5" fmla="*/ 0 h 1106518"/>
              <a:gd name="connsiteX0" fmla="*/ 0 w 4589987"/>
              <a:gd name="connsiteY0" fmla="*/ 0 h 1106518"/>
              <a:gd name="connsiteX1" fmla="*/ 4059144 w 4589987"/>
              <a:gd name="connsiteY1" fmla="*/ 0 h 1106518"/>
              <a:gd name="connsiteX2" fmla="*/ 4589987 w 4589987"/>
              <a:gd name="connsiteY2" fmla="*/ 560893 h 1106518"/>
              <a:gd name="connsiteX3" fmla="*/ 4052881 w 4589987"/>
              <a:gd name="connsiteY3" fmla="*/ 1106518 h 1106518"/>
              <a:gd name="connsiteX4" fmla="*/ 0 w 4589987"/>
              <a:gd name="connsiteY4" fmla="*/ 1106518 h 1106518"/>
              <a:gd name="connsiteX5" fmla="*/ 0 w 4589987"/>
              <a:gd name="connsiteY5" fmla="*/ 0 h 1106518"/>
              <a:gd name="connsiteX0" fmla="*/ 0 w 4339466"/>
              <a:gd name="connsiteY0" fmla="*/ 0 h 1106518"/>
              <a:gd name="connsiteX1" fmla="*/ 4059144 w 4339466"/>
              <a:gd name="connsiteY1" fmla="*/ 0 h 1106518"/>
              <a:gd name="connsiteX2" fmla="*/ 4339466 w 4339466"/>
              <a:gd name="connsiteY2" fmla="*/ 567156 h 1106518"/>
              <a:gd name="connsiteX3" fmla="*/ 4052881 w 4339466"/>
              <a:gd name="connsiteY3" fmla="*/ 1106518 h 1106518"/>
              <a:gd name="connsiteX4" fmla="*/ 0 w 4339466"/>
              <a:gd name="connsiteY4" fmla="*/ 1106518 h 1106518"/>
              <a:gd name="connsiteX5" fmla="*/ 0 w 4339466"/>
              <a:gd name="connsiteY5" fmla="*/ 0 h 1106518"/>
              <a:gd name="connsiteX0" fmla="*/ 0 w 4589987"/>
              <a:gd name="connsiteY0" fmla="*/ 0 h 1106518"/>
              <a:gd name="connsiteX1" fmla="*/ 4059144 w 4589987"/>
              <a:gd name="connsiteY1" fmla="*/ 0 h 1106518"/>
              <a:gd name="connsiteX2" fmla="*/ 4589987 w 4589987"/>
              <a:gd name="connsiteY2" fmla="*/ 554630 h 1106518"/>
              <a:gd name="connsiteX3" fmla="*/ 4052881 w 4589987"/>
              <a:gd name="connsiteY3" fmla="*/ 1106518 h 1106518"/>
              <a:gd name="connsiteX4" fmla="*/ 0 w 4589987"/>
              <a:gd name="connsiteY4" fmla="*/ 1106518 h 1106518"/>
              <a:gd name="connsiteX5" fmla="*/ 0 w 4589987"/>
              <a:gd name="connsiteY5" fmla="*/ 0 h 110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9987" h="1106518">
                <a:moveTo>
                  <a:pt x="0" y="0"/>
                </a:moveTo>
                <a:lnTo>
                  <a:pt x="4059144" y="0"/>
                </a:lnTo>
                <a:lnTo>
                  <a:pt x="4589987" y="554630"/>
                </a:lnTo>
                <a:lnTo>
                  <a:pt x="4052881" y="1106518"/>
                </a:lnTo>
                <a:lnTo>
                  <a:pt x="0" y="11065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90000" anchor="ctr">
            <a:noAutofit/>
          </a:bodyPr>
          <a:lstStyle>
            <a:lvl1pPr marL="360000" indent="0" algn="l">
              <a:buNone/>
              <a:defRPr sz="280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429934" y="2947303"/>
            <a:ext cx="4589987" cy="1106518"/>
          </a:xfrm>
          <a:custGeom>
            <a:avLst/>
            <a:gdLst>
              <a:gd name="connsiteX0" fmla="*/ 0 w 4597763"/>
              <a:gd name="connsiteY0" fmla="*/ 0 h 1106518"/>
              <a:gd name="connsiteX1" fmla="*/ 4597763 w 4597763"/>
              <a:gd name="connsiteY1" fmla="*/ 0 h 1106518"/>
              <a:gd name="connsiteX2" fmla="*/ 4597763 w 4597763"/>
              <a:gd name="connsiteY2" fmla="*/ 1106518 h 1106518"/>
              <a:gd name="connsiteX3" fmla="*/ 0 w 4597763"/>
              <a:gd name="connsiteY3" fmla="*/ 1106518 h 1106518"/>
              <a:gd name="connsiteX4" fmla="*/ 0 w 4597763"/>
              <a:gd name="connsiteY4" fmla="*/ 0 h 1106518"/>
              <a:gd name="connsiteX0" fmla="*/ 0 w 4597763"/>
              <a:gd name="connsiteY0" fmla="*/ 0 h 1106518"/>
              <a:gd name="connsiteX1" fmla="*/ 4597763 w 4597763"/>
              <a:gd name="connsiteY1" fmla="*/ 0 h 1106518"/>
              <a:gd name="connsiteX2" fmla="*/ 4577461 w 4597763"/>
              <a:gd name="connsiteY2" fmla="*/ 560893 h 1106518"/>
              <a:gd name="connsiteX3" fmla="*/ 4597763 w 4597763"/>
              <a:gd name="connsiteY3" fmla="*/ 1106518 h 1106518"/>
              <a:gd name="connsiteX4" fmla="*/ 0 w 4597763"/>
              <a:gd name="connsiteY4" fmla="*/ 1106518 h 1106518"/>
              <a:gd name="connsiteX5" fmla="*/ 0 w 4597763"/>
              <a:gd name="connsiteY5" fmla="*/ 0 h 1106518"/>
              <a:gd name="connsiteX0" fmla="*/ 0 w 4597763"/>
              <a:gd name="connsiteY0" fmla="*/ 0 h 1106518"/>
              <a:gd name="connsiteX1" fmla="*/ 4059144 w 4597763"/>
              <a:gd name="connsiteY1" fmla="*/ 0 h 1106518"/>
              <a:gd name="connsiteX2" fmla="*/ 4577461 w 4597763"/>
              <a:gd name="connsiteY2" fmla="*/ 560893 h 1106518"/>
              <a:gd name="connsiteX3" fmla="*/ 4597763 w 4597763"/>
              <a:gd name="connsiteY3" fmla="*/ 1106518 h 1106518"/>
              <a:gd name="connsiteX4" fmla="*/ 0 w 4597763"/>
              <a:gd name="connsiteY4" fmla="*/ 1106518 h 1106518"/>
              <a:gd name="connsiteX5" fmla="*/ 0 w 4597763"/>
              <a:gd name="connsiteY5" fmla="*/ 0 h 1106518"/>
              <a:gd name="connsiteX0" fmla="*/ 0 w 4577461"/>
              <a:gd name="connsiteY0" fmla="*/ 0 h 1106518"/>
              <a:gd name="connsiteX1" fmla="*/ 4059144 w 4577461"/>
              <a:gd name="connsiteY1" fmla="*/ 0 h 1106518"/>
              <a:gd name="connsiteX2" fmla="*/ 4577461 w 4577461"/>
              <a:gd name="connsiteY2" fmla="*/ 560893 h 1106518"/>
              <a:gd name="connsiteX3" fmla="*/ 4052881 w 4577461"/>
              <a:gd name="connsiteY3" fmla="*/ 1106518 h 1106518"/>
              <a:gd name="connsiteX4" fmla="*/ 0 w 4577461"/>
              <a:gd name="connsiteY4" fmla="*/ 1106518 h 1106518"/>
              <a:gd name="connsiteX5" fmla="*/ 0 w 4577461"/>
              <a:gd name="connsiteY5" fmla="*/ 0 h 1106518"/>
              <a:gd name="connsiteX0" fmla="*/ 0 w 4589987"/>
              <a:gd name="connsiteY0" fmla="*/ 0 h 1106518"/>
              <a:gd name="connsiteX1" fmla="*/ 4059144 w 4589987"/>
              <a:gd name="connsiteY1" fmla="*/ 0 h 1106518"/>
              <a:gd name="connsiteX2" fmla="*/ 4589987 w 4589987"/>
              <a:gd name="connsiteY2" fmla="*/ 560893 h 1106518"/>
              <a:gd name="connsiteX3" fmla="*/ 4052881 w 4589987"/>
              <a:gd name="connsiteY3" fmla="*/ 1106518 h 1106518"/>
              <a:gd name="connsiteX4" fmla="*/ 0 w 4589987"/>
              <a:gd name="connsiteY4" fmla="*/ 1106518 h 1106518"/>
              <a:gd name="connsiteX5" fmla="*/ 0 w 4589987"/>
              <a:gd name="connsiteY5" fmla="*/ 0 h 1106518"/>
              <a:gd name="connsiteX0" fmla="*/ 0 w 4339466"/>
              <a:gd name="connsiteY0" fmla="*/ 0 h 1106518"/>
              <a:gd name="connsiteX1" fmla="*/ 4059144 w 4339466"/>
              <a:gd name="connsiteY1" fmla="*/ 0 h 1106518"/>
              <a:gd name="connsiteX2" fmla="*/ 4339466 w 4339466"/>
              <a:gd name="connsiteY2" fmla="*/ 567156 h 1106518"/>
              <a:gd name="connsiteX3" fmla="*/ 4052881 w 4339466"/>
              <a:gd name="connsiteY3" fmla="*/ 1106518 h 1106518"/>
              <a:gd name="connsiteX4" fmla="*/ 0 w 4339466"/>
              <a:gd name="connsiteY4" fmla="*/ 1106518 h 1106518"/>
              <a:gd name="connsiteX5" fmla="*/ 0 w 4339466"/>
              <a:gd name="connsiteY5" fmla="*/ 0 h 1106518"/>
              <a:gd name="connsiteX0" fmla="*/ 0 w 4589987"/>
              <a:gd name="connsiteY0" fmla="*/ 0 h 1106518"/>
              <a:gd name="connsiteX1" fmla="*/ 4059144 w 4589987"/>
              <a:gd name="connsiteY1" fmla="*/ 0 h 1106518"/>
              <a:gd name="connsiteX2" fmla="*/ 4589987 w 4589987"/>
              <a:gd name="connsiteY2" fmla="*/ 554630 h 1106518"/>
              <a:gd name="connsiteX3" fmla="*/ 4052881 w 4589987"/>
              <a:gd name="connsiteY3" fmla="*/ 1106518 h 1106518"/>
              <a:gd name="connsiteX4" fmla="*/ 0 w 4589987"/>
              <a:gd name="connsiteY4" fmla="*/ 1106518 h 1106518"/>
              <a:gd name="connsiteX5" fmla="*/ 0 w 4589987"/>
              <a:gd name="connsiteY5" fmla="*/ 0 h 110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9987" h="1106518">
                <a:moveTo>
                  <a:pt x="0" y="0"/>
                </a:moveTo>
                <a:lnTo>
                  <a:pt x="4059144" y="0"/>
                </a:lnTo>
                <a:lnTo>
                  <a:pt x="4589987" y="554630"/>
                </a:lnTo>
                <a:lnTo>
                  <a:pt x="4052881" y="1106518"/>
                </a:lnTo>
                <a:lnTo>
                  <a:pt x="0" y="110651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90000" anchor="ctr">
            <a:noAutofit/>
          </a:bodyPr>
          <a:lstStyle>
            <a:lvl1pPr marL="360000" indent="0" algn="l">
              <a:buNone/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4429934" y="4169549"/>
            <a:ext cx="4589987" cy="1106518"/>
          </a:xfrm>
          <a:custGeom>
            <a:avLst/>
            <a:gdLst>
              <a:gd name="connsiteX0" fmla="*/ 0 w 4597763"/>
              <a:gd name="connsiteY0" fmla="*/ 0 h 1106518"/>
              <a:gd name="connsiteX1" fmla="*/ 4597763 w 4597763"/>
              <a:gd name="connsiteY1" fmla="*/ 0 h 1106518"/>
              <a:gd name="connsiteX2" fmla="*/ 4597763 w 4597763"/>
              <a:gd name="connsiteY2" fmla="*/ 1106518 h 1106518"/>
              <a:gd name="connsiteX3" fmla="*/ 0 w 4597763"/>
              <a:gd name="connsiteY3" fmla="*/ 1106518 h 1106518"/>
              <a:gd name="connsiteX4" fmla="*/ 0 w 4597763"/>
              <a:gd name="connsiteY4" fmla="*/ 0 h 1106518"/>
              <a:gd name="connsiteX0" fmla="*/ 0 w 4597763"/>
              <a:gd name="connsiteY0" fmla="*/ 0 h 1106518"/>
              <a:gd name="connsiteX1" fmla="*/ 4597763 w 4597763"/>
              <a:gd name="connsiteY1" fmla="*/ 0 h 1106518"/>
              <a:gd name="connsiteX2" fmla="*/ 4577461 w 4597763"/>
              <a:gd name="connsiteY2" fmla="*/ 560893 h 1106518"/>
              <a:gd name="connsiteX3" fmla="*/ 4597763 w 4597763"/>
              <a:gd name="connsiteY3" fmla="*/ 1106518 h 1106518"/>
              <a:gd name="connsiteX4" fmla="*/ 0 w 4597763"/>
              <a:gd name="connsiteY4" fmla="*/ 1106518 h 1106518"/>
              <a:gd name="connsiteX5" fmla="*/ 0 w 4597763"/>
              <a:gd name="connsiteY5" fmla="*/ 0 h 1106518"/>
              <a:gd name="connsiteX0" fmla="*/ 0 w 4597763"/>
              <a:gd name="connsiteY0" fmla="*/ 0 h 1106518"/>
              <a:gd name="connsiteX1" fmla="*/ 4059144 w 4597763"/>
              <a:gd name="connsiteY1" fmla="*/ 0 h 1106518"/>
              <a:gd name="connsiteX2" fmla="*/ 4577461 w 4597763"/>
              <a:gd name="connsiteY2" fmla="*/ 560893 h 1106518"/>
              <a:gd name="connsiteX3" fmla="*/ 4597763 w 4597763"/>
              <a:gd name="connsiteY3" fmla="*/ 1106518 h 1106518"/>
              <a:gd name="connsiteX4" fmla="*/ 0 w 4597763"/>
              <a:gd name="connsiteY4" fmla="*/ 1106518 h 1106518"/>
              <a:gd name="connsiteX5" fmla="*/ 0 w 4597763"/>
              <a:gd name="connsiteY5" fmla="*/ 0 h 1106518"/>
              <a:gd name="connsiteX0" fmla="*/ 0 w 4577461"/>
              <a:gd name="connsiteY0" fmla="*/ 0 h 1106518"/>
              <a:gd name="connsiteX1" fmla="*/ 4059144 w 4577461"/>
              <a:gd name="connsiteY1" fmla="*/ 0 h 1106518"/>
              <a:gd name="connsiteX2" fmla="*/ 4577461 w 4577461"/>
              <a:gd name="connsiteY2" fmla="*/ 560893 h 1106518"/>
              <a:gd name="connsiteX3" fmla="*/ 4052881 w 4577461"/>
              <a:gd name="connsiteY3" fmla="*/ 1106518 h 1106518"/>
              <a:gd name="connsiteX4" fmla="*/ 0 w 4577461"/>
              <a:gd name="connsiteY4" fmla="*/ 1106518 h 1106518"/>
              <a:gd name="connsiteX5" fmla="*/ 0 w 4577461"/>
              <a:gd name="connsiteY5" fmla="*/ 0 h 1106518"/>
              <a:gd name="connsiteX0" fmla="*/ 0 w 4589987"/>
              <a:gd name="connsiteY0" fmla="*/ 0 h 1106518"/>
              <a:gd name="connsiteX1" fmla="*/ 4059144 w 4589987"/>
              <a:gd name="connsiteY1" fmla="*/ 0 h 1106518"/>
              <a:gd name="connsiteX2" fmla="*/ 4589987 w 4589987"/>
              <a:gd name="connsiteY2" fmla="*/ 560893 h 1106518"/>
              <a:gd name="connsiteX3" fmla="*/ 4052881 w 4589987"/>
              <a:gd name="connsiteY3" fmla="*/ 1106518 h 1106518"/>
              <a:gd name="connsiteX4" fmla="*/ 0 w 4589987"/>
              <a:gd name="connsiteY4" fmla="*/ 1106518 h 1106518"/>
              <a:gd name="connsiteX5" fmla="*/ 0 w 4589987"/>
              <a:gd name="connsiteY5" fmla="*/ 0 h 1106518"/>
              <a:gd name="connsiteX0" fmla="*/ 0 w 4339466"/>
              <a:gd name="connsiteY0" fmla="*/ 0 h 1106518"/>
              <a:gd name="connsiteX1" fmla="*/ 4059144 w 4339466"/>
              <a:gd name="connsiteY1" fmla="*/ 0 h 1106518"/>
              <a:gd name="connsiteX2" fmla="*/ 4339466 w 4339466"/>
              <a:gd name="connsiteY2" fmla="*/ 567156 h 1106518"/>
              <a:gd name="connsiteX3" fmla="*/ 4052881 w 4339466"/>
              <a:gd name="connsiteY3" fmla="*/ 1106518 h 1106518"/>
              <a:gd name="connsiteX4" fmla="*/ 0 w 4339466"/>
              <a:gd name="connsiteY4" fmla="*/ 1106518 h 1106518"/>
              <a:gd name="connsiteX5" fmla="*/ 0 w 4339466"/>
              <a:gd name="connsiteY5" fmla="*/ 0 h 1106518"/>
              <a:gd name="connsiteX0" fmla="*/ 0 w 4589987"/>
              <a:gd name="connsiteY0" fmla="*/ 0 h 1106518"/>
              <a:gd name="connsiteX1" fmla="*/ 4059144 w 4589987"/>
              <a:gd name="connsiteY1" fmla="*/ 0 h 1106518"/>
              <a:gd name="connsiteX2" fmla="*/ 4589987 w 4589987"/>
              <a:gd name="connsiteY2" fmla="*/ 554630 h 1106518"/>
              <a:gd name="connsiteX3" fmla="*/ 4052881 w 4589987"/>
              <a:gd name="connsiteY3" fmla="*/ 1106518 h 1106518"/>
              <a:gd name="connsiteX4" fmla="*/ 0 w 4589987"/>
              <a:gd name="connsiteY4" fmla="*/ 1106518 h 1106518"/>
              <a:gd name="connsiteX5" fmla="*/ 0 w 4589987"/>
              <a:gd name="connsiteY5" fmla="*/ 0 h 110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9987" h="1106518">
                <a:moveTo>
                  <a:pt x="0" y="0"/>
                </a:moveTo>
                <a:lnTo>
                  <a:pt x="4059144" y="0"/>
                </a:lnTo>
                <a:lnTo>
                  <a:pt x="4589987" y="554630"/>
                </a:lnTo>
                <a:lnTo>
                  <a:pt x="4052881" y="1106518"/>
                </a:lnTo>
                <a:lnTo>
                  <a:pt x="0" y="110651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90000" anchor="ctr">
            <a:noAutofit/>
          </a:bodyPr>
          <a:lstStyle>
            <a:lvl1pPr marL="360000" indent="0" algn="l">
              <a:buNone/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615639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1 -Sectiona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45CDF668-89DD-66E4-E29B-29BB513DB598}"/>
              </a:ext>
            </a:extLst>
          </p:cNvPr>
          <p:cNvSpPr/>
          <p:nvPr userDrawn="1"/>
        </p:nvSpPr>
        <p:spPr>
          <a:xfrm>
            <a:off x="1006475" y="1601788"/>
            <a:ext cx="2286000" cy="362108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81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12">
              <a:solidFill>
                <a:prstClr val="white"/>
              </a:solidFill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51FCF45-3905-4598-2FAF-2034922DC90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4" name="Picture 26">
            <a:extLst>
              <a:ext uri="{FF2B5EF4-FFF2-40B4-BE49-F238E27FC236}">
                <a16:creationId xmlns:a16="http://schemas.microsoft.com/office/drawing/2014/main" id="{4AC4C1AE-BD64-E1E6-910B-CD11259869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29668" y="1602430"/>
            <a:ext cx="655637" cy="657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711332" y="1730987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829668" y="2590318"/>
            <a:ext cx="655637" cy="657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711332" y="2718875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829668" y="3578206"/>
            <a:ext cx="655637" cy="657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711332" y="3706763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3829668" y="4566094"/>
            <a:ext cx="655637" cy="657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711332" y="4694651"/>
            <a:ext cx="4564948" cy="400110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695325" y="3118985"/>
            <a:ext cx="2908316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0270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F0BCEC49-C29C-E6E3-0DF3-045EEFA9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3E4C1-7852-461C-8601-C30C79F47AFF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FF622DC-62E7-B792-9EEA-88465EF3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4B97ADE-4C71-D5E5-F078-6AD82DC4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8C679-986C-46D3-A79A-526F8BE766D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1549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2- Sectiona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B9DCBE5F-86BD-A265-B703-2E1443B10F2B}"/>
              </a:ext>
            </a:extLst>
          </p:cNvPr>
          <p:cNvSpPr txBox="1"/>
          <p:nvPr userDrawn="1"/>
        </p:nvSpPr>
        <p:spPr>
          <a:xfrm>
            <a:off x="0" y="0"/>
            <a:ext cx="4422775" cy="6858000"/>
          </a:xfrm>
          <a:prstGeom prst="rect">
            <a:avLst/>
          </a:prstGeom>
          <a:solidFill>
            <a:schemeClr val="accent3"/>
          </a:solidFill>
        </p:spPr>
        <p:txBody>
          <a:bodyPr lIns="182880" tIns="3383280" rIns="182880" b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A65A3-96CF-9B84-6B40-22DE4E71EC52}"/>
              </a:ext>
            </a:extLst>
          </p:cNvPr>
          <p:cNvSpPr txBox="1">
            <a:spLocks/>
          </p:cNvSpPr>
          <p:nvPr userDrawn="1"/>
        </p:nvSpPr>
        <p:spPr>
          <a:xfrm>
            <a:off x="66675" y="3636963"/>
            <a:ext cx="3214688" cy="5000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3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1761529" y="2609232"/>
            <a:ext cx="900000" cy="90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4429934" y="1725057"/>
            <a:ext cx="4589987" cy="1106518"/>
          </a:xfrm>
          <a:custGeom>
            <a:avLst/>
            <a:gdLst>
              <a:gd name="connsiteX0" fmla="*/ 0 w 4597763"/>
              <a:gd name="connsiteY0" fmla="*/ 0 h 1106518"/>
              <a:gd name="connsiteX1" fmla="*/ 4597763 w 4597763"/>
              <a:gd name="connsiteY1" fmla="*/ 0 h 1106518"/>
              <a:gd name="connsiteX2" fmla="*/ 4597763 w 4597763"/>
              <a:gd name="connsiteY2" fmla="*/ 1106518 h 1106518"/>
              <a:gd name="connsiteX3" fmla="*/ 0 w 4597763"/>
              <a:gd name="connsiteY3" fmla="*/ 1106518 h 1106518"/>
              <a:gd name="connsiteX4" fmla="*/ 0 w 4597763"/>
              <a:gd name="connsiteY4" fmla="*/ 0 h 1106518"/>
              <a:gd name="connsiteX0" fmla="*/ 0 w 4597763"/>
              <a:gd name="connsiteY0" fmla="*/ 0 h 1106518"/>
              <a:gd name="connsiteX1" fmla="*/ 4597763 w 4597763"/>
              <a:gd name="connsiteY1" fmla="*/ 0 h 1106518"/>
              <a:gd name="connsiteX2" fmla="*/ 4577461 w 4597763"/>
              <a:gd name="connsiteY2" fmla="*/ 560893 h 1106518"/>
              <a:gd name="connsiteX3" fmla="*/ 4597763 w 4597763"/>
              <a:gd name="connsiteY3" fmla="*/ 1106518 h 1106518"/>
              <a:gd name="connsiteX4" fmla="*/ 0 w 4597763"/>
              <a:gd name="connsiteY4" fmla="*/ 1106518 h 1106518"/>
              <a:gd name="connsiteX5" fmla="*/ 0 w 4597763"/>
              <a:gd name="connsiteY5" fmla="*/ 0 h 1106518"/>
              <a:gd name="connsiteX0" fmla="*/ 0 w 4597763"/>
              <a:gd name="connsiteY0" fmla="*/ 0 h 1106518"/>
              <a:gd name="connsiteX1" fmla="*/ 4059144 w 4597763"/>
              <a:gd name="connsiteY1" fmla="*/ 0 h 1106518"/>
              <a:gd name="connsiteX2" fmla="*/ 4577461 w 4597763"/>
              <a:gd name="connsiteY2" fmla="*/ 560893 h 1106518"/>
              <a:gd name="connsiteX3" fmla="*/ 4597763 w 4597763"/>
              <a:gd name="connsiteY3" fmla="*/ 1106518 h 1106518"/>
              <a:gd name="connsiteX4" fmla="*/ 0 w 4597763"/>
              <a:gd name="connsiteY4" fmla="*/ 1106518 h 1106518"/>
              <a:gd name="connsiteX5" fmla="*/ 0 w 4597763"/>
              <a:gd name="connsiteY5" fmla="*/ 0 h 1106518"/>
              <a:gd name="connsiteX0" fmla="*/ 0 w 4577461"/>
              <a:gd name="connsiteY0" fmla="*/ 0 h 1106518"/>
              <a:gd name="connsiteX1" fmla="*/ 4059144 w 4577461"/>
              <a:gd name="connsiteY1" fmla="*/ 0 h 1106518"/>
              <a:gd name="connsiteX2" fmla="*/ 4577461 w 4577461"/>
              <a:gd name="connsiteY2" fmla="*/ 560893 h 1106518"/>
              <a:gd name="connsiteX3" fmla="*/ 4052881 w 4577461"/>
              <a:gd name="connsiteY3" fmla="*/ 1106518 h 1106518"/>
              <a:gd name="connsiteX4" fmla="*/ 0 w 4577461"/>
              <a:gd name="connsiteY4" fmla="*/ 1106518 h 1106518"/>
              <a:gd name="connsiteX5" fmla="*/ 0 w 4577461"/>
              <a:gd name="connsiteY5" fmla="*/ 0 h 1106518"/>
              <a:gd name="connsiteX0" fmla="*/ 0 w 4589987"/>
              <a:gd name="connsiteY0" fmla="*/ 0 h 1106518"/>
              <a:gd name="connsiteX1" fmla="*/ 4059144 w 4589987"/>
              <a:gd name="connsiteY1" fmla="*/ 0 h 1106518"/>
              <a:gd name="connsiteX2" fmla="*/ 4589987 w 4589987"/>
              <a:gd name="connsiteY2" fmla="*/ 560893 h 1106518"/>
              <a:gd name="connsiteX3" fmla="*/ 4052881 w 4589987"/>
              <a:gd name="connsiteY3" fmla="*/ 1106518 h 1106518"/>
              <a:gd name="connsiteX4" fmla="*/ 0 w 4589987"/>
              <a:gd name="connsiteY4" fmla="*/ 1106518 h 1106518"/>
              <a:gd name="connsiteX5" fmla="*/ 0 w 4589987"/>
              <a:gd name="connsiteY5" fmla="*/ 0 h 1106518"/>
              <a:gd name="connsiteX0" fmla="*/ 0 w 4339466"/>
              <a:gd name="connsiteY0" fmla="*/ 0 h 1106518"/>
              <a:gd name="connsiteX1" fmla="*/ 4059144 w 4339466"/>
              <a:gd name="connsiteY1" fmla="*/ 0 h 1106518"/>
              <a:gd name="connsiteX2" fmla="*/ 4339466 w 4339466"/>
              <a:gd name="connsiteY2" fmla="*/ 567156 h 1106518"/>
              <a:gd name="connsiteX3" fmla="*/ 4052881 w 4339466"/>
              <a:gd name="connsiteY3" fmla="*/ 1106518 h 1106518"/>
              <a:gd name="connsiteX4" fmla="*/ 0 w 4339466"/>
              <a:gd name="connsiteY4" fmla="*/ 1106518 h 1106518"/>
              <a:gd name="connsiteX5" fmla="*/ 0 w 4339466"/>
              <a:gd name="connsiteY5" fmla="*/ 0 h 1106518"/>
              <a:gd name="connsiteX0" fmla="*/ 0 w 4589987"/>
              <a:gd name="connsiteY0" fmla="*/ 0 h 1106518"/>
              <a:gd name="connsiteX1" fmla="*/ 4059144 w 4589987"/>
              <a:gd name="connsiteY1" fmla="*/ 0 h 1106518"/>
              <a:gd name="connsiteX2" fmla="*/ 4589987 w 4589987"/>
              <a:gd name="connsiteY2" fmla="*/ 554630 h 1106518"/>
              <a:gd name="connsiteX3" fmla="*/ 4052881 w 4589987"/>
              <a:gd name="connsiteY3" fmla="*/ 1106518 h 1106518"/>
              <a:gd name="connsiteX4" fmla="*/ 0 w 4589987"/>
              <a:gd name="connsiteY4" fmla="*/ 1106518 h 1106518"/>
              <a:gd name="connsiteX5" fmla="*/ 0 w 4589987"/>
              <a:gd name="connsiteY5" fmla="*/ 0 h 110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9987" h="1106518">
                <a:moveTo>
                  <a:pt x="0" y="0"/>
                </a:moveTo>
                <a:lnTo>
                  <a:pt x="4059144" y="0"/>
                </a:lnTo>
                <a:lnTo>
                  <a:pt x="4589987" y="554630"/>
                </a:lnTo>
                <a:lnTo>
                  <a:pt x="4052881" y="1106518"/>
                </a:lnTo>
                <a:lnTo>
                  <a:pt x="0" y="11065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90000" anchor="ctr">
            <a:noAutofit/>
          </a:bodyPr>
          <a:lstStyle>
            <a:lvl1pPr marL="360000" indent="0" algn="l">
              <a:buNone/>
              <a:defRPr sz="280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837877" y="3228945"/>
            <a:ext cx="3669309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837877" y="3798539"/>
            <a:ext cx="3669309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4837877" y="4368257"/>
            <a:ext cx="3669309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81925" y="3533982"/>
            <a:ext cx="3459208" cy="523220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052944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D907696C-DF8A-BC76-D4D4-B627209292A3}"/>
              </a:ext>
            </a:extLst>
          </p:cNvPr>
          <p:cNvSpPr txBox="1"/>
          <p:nvPr userDrawn="1"/>
        </p:nvSpPr>
        <p:spPr>
          <a:xfrm>
            <a:off x="0" y="0"/>
            <a:ext cx="6091238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9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8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2595357" y="2979000"/>
            <a:ext cx="900000" cy="90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6516106" y="2302514"/>
            <a:ext cx="3669309" cy="52322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8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6516106" y="2995342"/>
            <a:ext cx="3669309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6516106" y="3564936"/>
            <a:ext cx="3669309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6516106" y="4134654"/>
            <a:ext cx="3669309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085561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1">
            <a:extLst>
              <a:ext uri="{FF2B5EF4-FFF2-40B4-BE49-F238E27FC236}">
                <a16:creationId xmlns:a16="http://schemas.microsoft.com/office/drawing/2014/main" id="{9FAE4129-6E07-E3A6-6941-2BADC418BA65}"/>
              </a:ext>
            </a:extLst>
          </p:cNvPr>
          <p:cNvCxnSpPr/>
          <p:nvPr userDrawn="1"/>
        </p:nvCxnSpPr>
        <p:spPr>
          <a:xfrm>
            <a:off x="320675" y="1204913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0">
            <a:extLst>
              <a:ext uri="{FF2B5EF4-FFF2-40B4-BE49-F238E27FC236}">
                <a16:creationId xmlns:a16="http://schemas.microsoft.com/office/drawing/2014/main" id="{360B337C-8414-3205-2080-738F8709A7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4" name="Picture 73">
            <a:extLst>
              <a:ext uri="{FF2B5EF4-FFF2-40B4-BE49-F238E27FC236}">
                <a16:creationId xmlns:a16="http://schemas.microsoft.com/office/drawing/2014/main" id="{02DDA876-73B4-59A3-CD03-1515812B02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76">
            <a:extLst>
              <a:ext uri="{FF2B5EF4-FFF2-40B4-BE49-F238E27FC236}">
                <a16:creationId xmlns:a16="http://schemas.microsoft.com/office/drawing/2014/main" id="{838C26F3-59E3-E2B9-F2F3-4B3840B17C17}"/>
              </a:ext>
            </a:extLst>
          </p:cNvPr>
          <p:cNvCxnSpPr>
            <a:cxnSpLocks/>
          </p:cNvCxnSpPr>
          <p:nvPr userDrawn="1"/>
        </p:nvCxnSpPr>
        <p:spPr>
          <a:xfrm>
            <a:off x="320675" y="2592388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9">
            <a:extLst>
              <a:ext uri="{FF2B5EF4-FFF2-40B4-BE49-F238E27FC236}">
                <a16:creationId xmlns:a16="http://schemas.microsoft.com/office/drawing/2014/main" id="{CAA7FB30-644C-D0DE-B733-E59F6C1BA2DA}"/>
              </a:ext>
            </a:extLst>
          </p:cNvPr>
          <p:cNvCxnSpPr>
            <a:cxnSpLocks/>
          </p:cNvCxnSpPr>
          <p:nvPr userDrawn="1"/>
        </p:nvCxnSpPr>
        <p:spPr>
          <a:xfrm>
            <a:off x="320675" y="3979863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2">
            <a:extLst>
              <a:ext uri="{FF2B5EF4-FFF2-40B4-BE49-F238E27FC236}">
                <a16:creationId xmlns:a16="http://schemas.microsoft.com/office/drawing/2014/main" id="{609EA3AE-7E42-9EF6-3EF3-6A1E93334B8D}"/>
              </a:ext>
            </a:extLst>
          </p:cNvPr>
          <p:cNvCxnSpPr>
            <a:cxnSpLocks/>
          </p:cNvCxnSpPr>
          <p:nvPr userDrawn="1"/>
        </p:nvCxnSpPr>
        <p:spPr>
          <a:xfrm>
            <a:off x="320675" y="5367338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09">
            <a:extLst>
              <a:ext uri="{FF2B5EF4-FFF2-40B4-BE49-F238E27FC236}">
                <a16:creationId xmlns:a16="http://schemas.microsoft.com/office/drawing/2014/main" id="{34C7E59F-BE1B-5C70-23F4-FC97386F1DFC}"/>
              </a:ext>
            </a:extLst>
          </p:cNvPr>
          <p:cNvCxnSpPr/>
          <p:nvPr userDrawn="1"/>
        </p:nvCxnSpPr>
        <p:spPr>
          <a:xfrm>
            <a:off x="8512175" y="1204913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12">
            <a:extLst>
              <a:ext uri="{FF2B5EF4-FFF2-40B4-BE49-F238E27FC236}">
                <a16:creationId xmlns:a16="http://schemas.microsoft.com/office/drawing/2014/main" id="{AAA788A1-9AED-35DA-D8F2-A9D34B2783AA}"/>
              </a:ext>
            </a:extLst>
          </p:cNvPr>
          <p:cNvCxnSpPr>
            <a:cxnSpLocks/>
          </p:cNvCxnSpPr>
          <p:nvPr userDrawn="1"/>
        </p:nvCxnSpPr>
        <p:spPr>
          <a:xfrm>
            <a:off x="8512175" y="2592388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5">
            <a:extLst>
              <a:ext uri="{FF2B5EF4-FFF2-40B4-BE49-F238E27FC236}">
                <a16:creationId xmlns:a16="http://schemas.microsoft.com/office/drawing/2014/main" id="{B9EFE123-1BC9-6FF2-461D-3E78AE74C92E}"/>
              </a:ext>
            </a:extLst>
          </p:cNvPr>
          <p:cNvCxnSpPr>
            <a:cxnSpLocks/>
          </p:cNvCxnSpPr>
          <p:nvPr userDrawn="1"/>
        </p:nvCxnSpPr>
        <p:spPr>
          <a:xfrm>
            <a:off x="8512175" y="3979863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8">
            <a:extLst>
              <a:ext uri="{FF2B5EF4-FFF2-40B4-BE49-F238E27FC236}">
                <a16:creationId xmlns:a16="http://schemas.microsoft.com/office/drawing/2014/main" id="{2224B86F-F9CE-0C77-D4D5-5E0C9CFAAEBB}"/>
              </a:ext>
            </a:extLst>
          </p:cNvPr>
          <p:cNvCxnSpPr>
            <a:cxnSpLocks/>
          </p:cNvCxnSpPr>
          <p:nvPr userDrawn="1"/>
        </p:nvCxnSpPr>
        <p:spPr>
          <a:xfrm>
            <a:off x="8512175" y="5367338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21">
            <a:extLst>
              <a:ext uri="{FF2B5EF4-FFF2-40B4-BE49-F238E27FC236}">
                <a16:creationId xmlns:a16="http://schemas.microsoft.com/office/drawing/2014/main" id="{8C3C9771-BE5E-83C0-06EA-DD118F953BDE}"/>
              </a:ext>
            </a:extLst>
          </p:cNvPr>
          <p:cNvCxnSpPr/>
          <p:nvPr userDrawn="1"/>
        </p:nvCxnSpPr>
        <p:spPr>
          <a:xfrm>
            <a:off x="4475163" y="1204913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24">
            <a:extLst>
              <a:ext uri="{FF2B5EF4-FFF2-40B4-BE49-F238E27FC236}">
                <a16:creationId xmlns:a16="http://schemas.microsoft.com/office/drawing/2014/main" id="{99F13349-C691-B0BF-257A-8EA7D3042082}"/>
              </a:ext>
            </a:extLst>
          </p:cNvPr>
          <p:cNvCxnSpPr>
            <a:cxnSpLocks/>
          </p:cNvCxnSpPr>
          <p:nvPr userDrawn="1"/>
        </p:nvCxnSpPr>
        <p:spPr>
          <a:xfrm>
            <a:off x="4475163" y="2592388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7">
            <a:extLst>
              <a:ext uri="{FF2B5EF4-FFF2-40B4-BE49-F238E27FC236}">
                <a16:creationId xmlns:a16="http://schemas.microsoft.com/office/drawing/2014/main" id="{D0DEF616-C0D9-261B-2608-AD84F6582EEA}"/>
              </a:ext>
            </a:extLst>
          </p:cNvPr>
          <p:cNvCxnSpPr>
            <a:cxnSpLocks/>
          </p:cNvCxnSpPr>
          <p:nvPr userDrawn="1"/>
        </p:nvCxnSpPr>
        <p:spPr>
          <a:xfrm>
            <a:off x="4475163" y="3979863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30">
            <a:extLst>
              <a:ext uri="{FF2B5EF4-FFF2-40B4-BE49-F238E27FC236}">
                <a16:creationId xmlns:a16="http://schemas.microsoft.com/office/drawing/2014/main" id="{F434EFA4-EFF0-C5C6-1BAD-71CA0B3E80EC}"/>
              </a:ext>
            </a:extLst>
          </p:cNvPr>
          <p:cNvCxnSpPr>
            <a:cxnSpLocks/>
          </p:cNvCxnSpPr>
          <p:nvPr userDrawn="1"/>
        </p:nvCxnSpPr>
        <p:spPr>
          <a:xfrm>
            <a:off x="4475163" y="5367338"/>
            <a:ext cx="0" cy="7921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377998" y="1216524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77996" y="1673621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11479035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5" name="Picture Placeholder 24"/>
          <p:cNvSpPr>
            <a:spLocks noGrp="1" noChangeAspect="1"/>
          </p:cNvSpPr>
          <p:nvPr>
            <p:ph type="pic" sz="quarter" idx="39"/>
          </p:nvPr>
        </p:nvSpPr>
        <p:spPr>
          <a:xfrm>
            <a:off x="377998" y="2603618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76" name="Text Placeholder 15"/>
          <p:cNvSpPr>
            <a:spLocks noGrp="1"/>
          </p:cNvSpPr>
          <p:nvPr>
            <p:ph type="body" sz="quarter" idx="40"/>
          </p:nvPr>
        </p:nvSpPr>
        <p:spPr>
          <a:xfrm>
            <a:off x="377996" y="3060715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8" name="Picture Placeholder 24"/>
          <p:cNvSpPr>
            <a:spLocks noGrp="1" noChangeAspect="1"/>
          </p:cNvSpPr>
          <p:nvPr>
            <p:ph type="pic" sz="quarter" idx="41"/>
          </p:nvPr>
        </p:nvSpPr>
        <p:spPr>
          <a:xfrm>
            <a:off x="377998" y="3990712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79" name="Text Placeholder 15"/>
          <p:cNvSpPr>
            <a:spLocks noGrp="1"/>
          </p:cNvSpPr>
          <p:nvPr>
            <p:ph type="body" sz="quarter" idx="42"/>
          </p:nvPr>
        </p:nvSpPr>
        <p:spPr>
          <a:xfrm>
            <a:off x="377996" y="4447809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1" name="Picture Placeholder 24"/>
          <p:cNvSpPr>
            <a:spLocks noGrp="1" noChangeAspect="1"/>
          </p:cNvSpPr>
          <p:nvPr>
            <p:ph type="pic" sz="quarter" idx="43"/>
          </p:nvPr>
        </p:nvSpPr>
        <p:spPr>
          <a:xfrm>
            <a:off x="377998" y="5377805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82" name="Text Placeholder 15"/>
          <p:cNvSpPr>
            <a:spLocks noGrp="1"/>
          </p:cNvSpPr>
          <p:nvPr>
            <p:ph type="body" sz="quarter" idx="44"/>
          </p:nvPr>
        </p:nvSpPr>
        <p:spPr>
          <a:xfrm>
            <a:off x="377996" y="5834902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8" name="Picture Placeholder 24"/>
          <p:cNvSpPr>
            <a:spLocks noGrp="1" noChangeAspect="1"/>
          </p:cNvSpPr>
          <p:nvPr>
            <p:ph type="pic" sz="quarter" idx="45"/>
          </p:nvPr>
        </p:nvSpPr>
        <p:spPr>
          <a:xfrm>
            <a:off x="8569255" y="1216524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09" name="Text Placeholder 15"/>
          <p:cNvSpPr>
            <a:spLocks noGrp="1"/>
          </p:cNvSpPr>
          <p:nvPr>
            <p:ph type="body" sz="quarter" idx="46"/>
          </p:nvPr>
        </p:nvSpPr>
        <p:spPr>
          <a:xfrm>
            <a:off x="8569253" y="1673621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1" name="Picture Placeholder 24"/>
          <p:cNvSpPr>
            <a:spLocks noGrp="1" noChangeAspect="1"/>
          </p:cNvSpPr>
          <p:nvPr>
            <p:ph type="pic" sz="quarter" idx="47"/>
          </p:nvPr>
        </p:nvSpPr>
        <p:spPr>
          <a:xfrm>
            <a:off x="8569255" y="2603618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12" name="Text Placeholder 15"/>
          <p:cNvSpPr>
            <a:spLocks noGrp="1"/>
          </p:cNvSpPr>
          <p:nvPr>
            <p:ph type="body" sz="quarter" idx="48"/>
          </p:nvPr>
        </p:nvSpPr>
        <p:spPr>
          <a:xfrm>
            <a:off x="8569253" y="3060715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4" name="Picture Placeholder 24"/>
          <p:cNvSpPr>
            <a:spLocks noGrp="1" noChangeAspect="1"/>
          </p:cNvSpPr>
          <p:nvPr>
            <p:ph type="pic" sz="quarter" idx="49"/>
          </p:nvPr>
        </p:nvSpPr>
        <p:spPr>
          <a:xfrm>
            <a:off x="8569255" y="3990712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15" name="Text Placeholder 15"/>
          <p:cNvSpPr>
            <a:spLocks noGrp="1"/>
          </p:cNvSpPr>
          <p:nvPr>
            <p:ph type="body" sz="quarter" idx="50"/>
          </p:nvPr>
        </p:nvSpPr>
        <p:spPr>
          <a:xfrm>
            <a:off x="8569253" y="4447809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7" name="Picture Placeholder 24"/>
          <p:cNvSpPr>
            <a:spLocks noGrp="1" noChangeAspect="1"/>
          </p:cNvSpPr>
          <p:nvPr>
            <p:ph type="pic" sz="quarter" idx="51"/>
          </p:nvPr>
        </p:nvSpPr>
        <p:spPr>
          <a:xfrm>
            <a:off x="8569255" y="5377805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18" name="Text Placeholder 15"/>
          <p:cNvSpPr>
            <a:spLocks noGrp="1"/>
          </p:cNvSpPr>
          <p:nvPr>
            <p:ph type="body" sz="quarter" idx="52"/>
          </p:nvPr>
        </p:nvSpPr>
        <p:spPr>
          <a:xfrm>
            <a:off x="8569253" y="5834902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0" name="Picture Placeholder 24"/>
          <p:cNvSpPr>
            <a:spLocks noGrp="1" noChangeAspect="1"/>
          </p:cNvSpPr>
          <p:nvPr>
            <p:ph type="pic" sz="quarter" idx="53"/>
          </p:nvPr>
        </p:nvSpPr>
        <p:spPr>
          <a:xfrm>
            <a:off x="4533144" y="1216524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21" name="Text Placeholder 15"/>
          <p:cNvSpPr>
            <a:spLocks noGrp="1"/>
          </p:cNvSpPr>
          <p:nvPr>
            <p:ph type="body" sz="quarter" idx="54"/>
          </p:nvPr>
        </p:nvSpPr>
        <p:spPr>
          <a:xfrm>
            <a:off x="4533142" y="1673621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3" name="Picture Placeholder 24"/>
          <p:cNvSpPr>
            <a:spLocks noGrp="1" noChangeAspect="1"/>
          </p:cNvSpPr>
          <p:nvPr>
            <p:ph type="pic" sz="quarter" idx="55"/>
          </p:nvPr>
        </p:nvSpPr>
        <p:spPr>
          <a:xfrm>
            <a:off x="4533144" y="2603618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24" name="Text Placeholder 15"/>
          <p:cNvSpPr>
            <a:spLocks noGrp="1"/>
          </p:cNvSpPr>
          <p:nvPr>
            <p:ph type="body" sz="quarter" idx="56"/>
          </p:nvPr>
        </p:nvSpPr>
        <p:spPr>
          <a:xfrm>
            <a:off x="4533142" y="3060715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6" name="Picture Placeholder 24"/>
          <p:cNvSpPr>
            <a:spLocks noGrp="1" noChangeAspect="1"/>
          </p:cNvSpPr>
          <p:nvPr>
            <p:ph type="pic" sz="quarter" idx="57"/>
          </p:nvPr>
        </p:nvSpPr>
        <p:spPr>
          <a:xfrm>
            <a:off x="4533144" y="3990712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27" name="Text Placeholder 15"/>
          <p:cNvSpPr>
            <a:spLocks noGrp="1"/>
          </p:cNvSpPr>
          <p:nvPr>
            <p:ph type="body" sz="quarter" idx="58"/>
          </p:nvPr>
        </p:nvSpPr>
        <p:spPr>
          <a:xfrm>
            <a:off x="4533142" y="4447809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9" name="Picture Placeholder 24"/>
          <p:cNvSpPr>
            <a:spLocks noGrp="1" noChangeAspect="1"/>
          </p:cNvSpPr>
          <p:nvPr>
            <p:ph type="pic" sz="quarter" idx="59"/>
          </p:nvPr>
        </p:nvSpPr>
        <p:spPr>
          <a:xfrm>
            <a:off x="4533144" y="5377805"/>
            <a:ext cx="1562856" cy="43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+mj-lt"/>
              <a:buNone/>
              <a:defRPr sz="12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30" name="Text Placeholder 15"/>
          <p:cNvSpPr>
            <a:spLocks noGrp="1"/>
          </p:cNvSpPr>
          <p:nvPr>
            <p:ph type="body" sz="quarter" idx="60"/>
          </p:nvPr>
        </p:nvSpPr>
        <p:spPr>
          <a:xfrm>
            <a:off x="4533142" y="5834902"/>
            <a:ext cx="3244749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823035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ched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3C96B454-A0F4-85CE-1F2E-C79E07379D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26">
            <a:extLst>
              <a:ext uri="{FF2B5EF4-FFF2-40B4-BE49-F238E27FC236}">
                <a16:creationId xmlns:a16="http://schemas.microsoft.com/office/drawing/2014/main" id="{FD7895E1-42AC-4559-9AF0-C0AF571F4C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10029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4596798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9"/>
          </p:nvPr>
        </p:nvSpPr>
        <p:spPr>
          <a:xfrm>
            <a:off x="320676" y="1305046"/>
            <a:ext cx="5647524" cy="4978806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40"/>
          </p:nvPr>
        </p:nvSpPr>
        <p:spPr>
          <a:xfrm>
            <a:off x="6223800" y="1305046"/>
            <a:ext cx="5647525" cy="4978806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732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F290F92A-3059-0237-13C2-3B64E56FDD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BBFBDCEB-2A6C-B983-3524-AACB4D7641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20675" y="967579"/>
            <a:ext cx="11520000" cy="540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4776682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132662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keholder Hierarch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ABA07559-5844-0367-87D7-F5DA7ED40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33">
            <a:extLst>
              <a:ext uri="{FF2B5EF4-FFF2-40B4-BE49-F238E27FC236}">
                <a16:creationId xmlns:a16="http://schemas.microsoft.com/office/drawing/2014/main" id="{C9018E30-F87B-288E-8540-AA4D5B9968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320675" y="1715622"/>
            <a:ext cx="162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088732" y="1714939"/>
            <a:ext cx="3746538" cy="338554"/>
          </a:xfrm>
          <a:prstGeom prst="rect">
            <a:avLst/>
          </a:prstGeom>
        </p:spPr>
        <p:txBody>
          <a:bodyPr lIns="90000" anchor="ctr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2088732" y="2600832"/>
            <a:ext cx="3746538" cy="734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2088732" y="2018520"/>
            <a:ext cx="3746538" cy="338554"/>
          </a:xfrm>
          <a:prstGeom prst="rect">
            <a:avLst/>
          </a:prstGeom>
        </p:spPr>
        <p:txBody>
          <a:bodyPr lIns="90000" anchor="ctr">
            <a:sp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088732" y="2323833"/>
            <a:ext cx="374653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5616131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Picture Placeholder 24"/>
          <p:cNvSpPr>
            <a:spLocks noGrp="1" noChangeAspect="1"/>
          </p:cNvSpPr>
          <p:nvPr>
            <p:ph type="pic" sz="quarter" idx="54"/>
          </p:nvPr>
        </p:nvSpPr>
        <p:spPr>
          <a:xfrm>
            <a:off x="320675" y="3823823"/>
            <a:ext cx="162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69"/>
          </p:nvPr>
        </p:nvSpPr>
        <p:spPr>
          <a:xfrm>
            <a:off x="2088732" y="3823140"/>
            <a:ext cx="3746538" cy="338554"/>
          </a:xfrm>
          <a:prstGeom prst="rect">
            <a:avLst/>
          </a:prstGeom>
        </p:spPr>
        <p:txBody>
          <a:bodyPr lIns="90000" anchor="ctr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70"/>
          </p:nvPr>
        </p:nvSpPr>
        <p:spPr>
          <a:xfrm>
            <a:off x="2088732" y="4709033"/>
            <a:ext cx="3746538" cy="734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71"/>
          </p:nvPr>
        </p:nvSpPr>
        <p:spPr>
          <a:xfrm>
            <a:off x="2088732" y="4126721"/>
            <a:ext cx="3746538" cy="338554"/>
          </a:xfrm>
          <a:prstGeom prst="rect">
            <a:avLst/>
          </a:prstGeom>
        </p:spPr>
        <p:txBody>
          <a:bodyPr lIns="90000" anchor="ctr">
            <a:sp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72"/>
          </p:nvPr>
        </p:nvSpPr>
        <p:spPr>
          <a:xfrm>
            <a:off x="2088732" y="4432034"/>
            <a:ext cx="374653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4"/>
          <p:cNvSpPr>
            <a:spLocks noGrp="1" noChangeAspect="1"/>
          </p:cNvSpPr>
          <p:nvPr>
            <p:ph type="pic" sz="quarter" idx="73"/>
          </p:nvPr>
        </p:nvSpPr>
        <p:spPr>
          <a:xfrm>
            <a:off x="6356730" y="1715622"/>
            <a:ext cx="162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74"/>
          </p:nvPr>
        </p:nvSpPr>
        <p:spPr>
          <a:xfrm>
            <a:off x="8124787" y="1714939"/>
            <a:ext cx="3746538" cy="338554"/>
          </a:xfrm>
          <a:prstGeom prst="rect">
            <a:avLst/>
          </a:prstGeom>
        </p:spPr>
        <p:txBody>
          <a:bodyPr lIns="90000" anchor="ctr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 Placeholder 15"/>
          <p:cNvSpPr>
            <a:spLocks noGrp="1"/>
          </p:cNvSpPr>
          <p:nvPr>
            <p:ph type="body" sz="quarter" idx="75"/>
          </p:nvPr>
        </p:nvSpPr>
        <p:spPr>
          <a:xfrm>
            <a:off x="8124787" y="2600832"/>
            <a:ext cx="3746538" cy="734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76"/>
          </p:nvPr>
        </p:nvSpPr>
        <p:spPr>
          <a:xfrm>
            <a:off x="8124787" y="2018520"/>
            <a:ext cx="3746538" cy="338554"/>
          </a:xfrm>
          <a:prstGeom prst="rect">
            <a:avLst/>
          </a:prstGeom>
        </p:spPr>
        <p:txBody>
          <a:bodyPr lIns="90000" anchor="ctr">
            <a:sp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8" name="Text Placeholder 15"/>
          <p:cNvSpPr>
            <a:spLocks noGrp="1"/>
          </p:cNvSpPr>
          <p:nvPr>
            <p:ph type="body" sz="quarter" idx="77"/>
          </p:nvPr>
        </p:nvSpPr>
        <p:spPr>
          <a:xfrm>
            <a:off x="8124787" y="2323833"/>
            <a:ext cx="374653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Picture Placeholder 24"/>
          <p:cNvSpPr>
            <a:spLocks noGrp="1" noChangeAspect="1"/>
          </p:cNvSpPr>
          <p:nvPr>
            <p:ph type="pic" sz="quarter" idx="78"/>
          </p:nvPr>
        </p:nvSpPr>
        <p:spPr>
          <a:xfrm>
            <a:off x="6356730" y="3823823"/>
            <a:ext cx="162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40" name="Text Placeholder 15"/>
          <p:cNvSpPr>
            <a:spLocks noGrp="1"/>
          </p:cNvSpPr>
          <p:nvPr>
            <p:ph type="body" sz="quarter" idx="79"/>
          </p:nvPr>
        </p:nvSpPr>
        <p:spPr>
          <a:xfrm>
            <a:off x="8124787" y="3823140"/>
            <a:ext cx="3746538" cy="338554"/>
          </a:xfrm>
          <a:prstGeom prst="rect">
            <a:avLst/>
          </a:prstGeom>
        </p:spPr>
        <p:txBody>
          <a:bodyPr lIns="90000" anchor="ctr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 Placeholder 15"/>
          <p:cNvSpPr>
            <a:spLocks noGrp="1"/>
          </p:cNvSpPr>
          <p:nvPr>
            <p:ph type="body" sz="quarter" idx="80"/>
          </p:nvPr>
        </p:nvSpPr>
        <p:spPr>
          <a:xfrm>
            <a:off x="8124787" y="4709033"/>
            <a:ext cx="3746538" cy="734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 Placeholder 15"/>
          <p:cNvSpPr>
            <a:spLocks noGrp="1"/>
          </p:cNvSpPr>
          <p:nvPr>
            <p:ph type="body" sz="quarter" idx="81"/>
          </p:nvPr>
        </p:nvSpPr>
        <p:spPr>
          <a:xfrm>
            <a:off x="8124787" y="4126721"/>
            <a:ext cx="3746538" cy="338554"/>
          </a:xfrm>
          <a:prstGeom prst="rect">
            <a:avLst/>
          </a:prstGeom>
        </p:spPr>
        <p:txBody>
          <a:bodyPr lIns="90000" anchor="ctr">
            <a:sp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15"/>
          <p:cNvSpPr>
            <a:spLocks noGrp="1"/>
          </p:cNvSpPr>
          <p:nvPr>
            <p:ph type="body" sz="quarter" idx="82"/>
          </p:nvPr>
        </p:nvSpPr>
        <p:spPr>
          <a:xfrm>
            <a:off x="8124787" y="4432034"/>
            <a:ext cx="3746538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191137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keholder Hierarch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F9D0A3DC-F7B3-FEB2-AD5C-249A04A00A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31">
            <a:extLst>
              <a:ext uri="{FF2B5EF4-FFF2-40B4-BE49-F238E27FC236}">
                <a16:creationId xmlns:a16="http://schemas.microsoft.com/office/drawing/2014/main" id="{28CC6AC6-F1F8-45B7-E3FF-064DDAA5CC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320675" y="1093331"/>
            <a:ext cx="162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2088732" y="1093331"/>
            <a:ext cx="9782593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088732" y="3801642"/>
            <a:ext cx="9782593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6365639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39"/>
          </p:nvPr>
        </p:nvSpPr>
        <p:spPr>
          <a:xfrm>
            <a:off x="320675" y="3801642"/>
            <a:ext cx="162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42"/>
          </p:nvPr>
        </p:nvSpPr>
        <p:spPr>
          <a:xfrm>
            <a:off x="320675" y="2765110"/>
            <a:ext cx="1620000" cy="338554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43"/>
          </p:nvPr>
        </p:nvSpPr>
        <p:spPr>
          <a:xfrm>
            <a:off x="320675" y="3068691"/>
            <a:ext cx="1620000" cy="338554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ctr">
              <a:buNone/>
              <a:defRPr sz="1600" b="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44"/>
          </p:nvPr>
        </p:nvSpPr>
        <p:spPr>
          <a:xfrm>
            <a:off x="320675" y="5465844"/>
            <a:ext cx="1620000" cy="338554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45"/>
          </p:nvPr>
        </p:nvSpPr>
        <p:spPr>
          <a:xfrm>
            <a:off x="320675" y="5769425"/>
            <a:ext cx="1620000" cy="338554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ctr">
              <a:buNone/>
              <a:defRPr sz="1600" b="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580833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erarch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267D7690-E544-7DCC-5549-78FA9AE2BE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370A7CAF-8625-906D-3660-8E2348C2A8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20675" y="967579"/>
            <a:ext cx="11520000" cy="540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4986543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 b="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73306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F73D0D5F-BE4D-20DD-03CC-4D5724E186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190CA98C-A266-0FF1-3DAC-ECA195017E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5271355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Content Placeholder 6"/>
          <p:cNvSpPr>
            <a:spLocks noGrp="1"/>
          </p:cNvSpPr>
          <p:nvPr>
            <p:ph sz="quarter" idx="39"/>
          </p:nvPr>
        </p:nvSpPr>
        <p:spPr>
          <a:xfrm>
            <a:off x="320675" y="1437868"/>
            <a:ext cx="11550633" cy="4978806"/>
          </a:xfrm>
          <a:prstGeom prst="rect">
            <a:avLst/>
          </a:prstGeom>
          <a:noFill/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0675" y="967579"/>
            <a:ext cx="11550633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98269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6805B705-7722-62C3-B5D6-9C3B6734EB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0DB81C92-ACBA-6AD5-C256-3073E160C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6"/>
          <p:cNvSpPr>
            <a:spLocks noGrp="1"/>
          </p:cNvSpPr>
          <p:nvPr>
            <p:ph sz="quarter" idx="39"/>
          </p:nvPr>
        </p:nvSpPr>
        <p:spPr>
          <a:xfrm>
            <a:off x="320676" y="1437868"/>
            <a:ext cx="5647524" cy="4978806"/>
          </a:xfrm>
          <a:prstGeom prst="rect">
            <a:avLst/>
          </a:prstGeom>
          <a:noFill/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0676" y="967579"/>
            <a:ext cx="5647524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Content Placeholder 6"/>
          <p:cNvSpPr>
            <a:spLocks noGrp="1"/>
          </p:cNvSpPr>
          <p:nvPr>
            <p:ph sz="quarter" idx="40"/>
          </p:nvPr>
        </p:nvSpPr>
        <p:spPr>
          <a:xfrm>
            <a:off x="6223800" y="1437868"/>
            <a:ext cx="5647525" cy="4978806"/>
          </a:xfrm>
          <a:prstGeom prst="rect">
            <a:avLst/>
          </a:prstGeom>
          <a:noFill/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6223800" y="967579"/>
            <a:ext cx="5647525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5331316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1862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494B0454-DB55-FEF7-8443-72978254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382E48-91D8-41AA-BC9D-8E23E67AD12C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A51DD539-16A3-D02D-B6F3-EBEFDD53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8F2B3A7-1053-2572-70DD-7A3E7852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72AB5-3218-44E1-8BF6-62D173168EA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8792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26CD7281-06CD-6B67-D7B2-19C72ABBBD9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A6D40C23-79C8-A515-4455-1BA187FAB6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6"/>
          <p:cNvSpPr>
            <a:spLocks noGrp="1"/>
          </p:cNvSpPr>
          <p:nvPr>
            <p:ph sz="quarter" idx="39"/>
          </p:nvPr>
        </p:nvSpPr>
        <p:spPr>
          <a:xfrm>
            <a:off x="320675" y="1437868"/>
            <a:ext cx="6980229" cy="4978806"/>
          </a:xfrm>
          <a:prstGeom prst="rect">
            <a:avLst/>
          </a:prstGeom>
          <a:noFill/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0675" y="967579"/>
            <a:ext cx="6980229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40"/>
          </p:nvPr>
        </p:nvSpPr>
        <p:spPr>
          <a:xfrm>
            <a:off x="7582114" y="1437868"/>
            <a:ext cx="4289211" cy="4978806"/>
          </a:xfrm>
          <a:prstGeom prst="rect">
            <a:avLst/>
          </a:prstGeom>
          <a:noFill/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7582114" y="967579"/>
            <a:ext cx="4289211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5436249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609710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0A4ABED1-7A96-C853-B43F-57BE06669B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75327418-2510-3929-E680-43A8A3F8E0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6"/>
          <p:cNvSpPr>
            <a:spLocks noGrp="1"/>
          </p:cNvSpPr>
          <p:nvPr>
            <p:ph sz="quarter" idx="39"/>
          </p:nvPr>
        </p:nvSpPr>
        <p:spPr>
          <a:xfrm>
            <a:off x="4903901" y="1437868"/>
            <a:ext cx="6980229" cy="4978806"/>
          </a:xfrm>
          <a:prstGeom prst="rect">
            <a:avLst/>
          </a:prstGeom>
          <a:noFill/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903901" y="967579"/>
            <a:ext cx="6980229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4881610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Content Placeholder 6"/>
          <p:cNvSpPr>
            <a:spLocks noGrp="1"/>
          </p:cNvSpPr>
          <p:nvPr>
            <p:ph sz="quarter" idx="40"/>
          </p:nvPr>
        </p:nvSpPr>
        <p:spPr>
          <a:xfrm>
            <a:off x="320676" y="1437868"/>
            <a:ext cx="4327626" cy="4978806"/>
          </a:xfrm>
          <a:prstGeom prst="rect">
            <a:avLst/>
          </a:prstGeom>
          <a:noFill/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320676" y="967579"/>
            <a:ext cx="4327626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30687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55667490-33C2-F1D5-D3D5-5978AD436A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4E1A5BE8-94E6-E169-FD7F-CA76B50870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6"/>
          <p:cNvSpPr>
            <a:spLocks noGrp="1"/>
          </p:cNvSpPr>
          <p:nvPr>
            <p:ph sz="quarter" idx="39"/>
          </p:nvPr>
        </p:nvSpPr>
        <p:spPr>
          <a:xfrm>
            <a:off x="4903901" y="1437868"/>
            <a:ext cx="6980229" cy="3406848"/>
          </a:xfrm>
          <a:prstGeom prst="rect">
            <a:avLst/>
          </a:prstGeom>
          <a:noFill/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903901" y="967579"/>
            <a:ext cx="6980229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5106465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40"/>
          </p:nvPr>
        </p:nvSpPr>
        <p:spPr>
          <a:xfrm>
            <a:off x="320676" y="1437868"/>
            <a:ext cx="4327626" cy="4978806"/>
          </a:xfrm>
          <a:prstGeom prst="rect">
            <a:avLst/>
          </a:prstGeom>
          <a:noFill/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320676" y="967579"/>
            <a:ext cx="4327626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903900" y="5111776"/>
            <a:ext cx="6980229" cy="13048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111967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5BFDF1B7-12F8-8D3A-ED15-AA2A484739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923FAA5C-DCC5-6C2E-6BCE-9E89E98439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307870" y="966788"/>
            <a:ext cx="4340432" cy="5449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5"/>
          </p:nvPr>
        </p:nvSpPr>
        <p:spPr>
          <a:xfrm>
            <a:off x="17335664" y="836712"/>
            <a:ext cx="6289386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tx1">
                    <a:lumMod val="5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5"/>
          </p:nvPr>
        </p:nvSpPr>
        <p:spPr>
          <a:xfrm>
            <a:off x="17335664" y="1236822"/>
            <a:ext cx="6289386" cy="5309747"/>
          </a:xfrm>
          <a:prstGeom prst="rect">
            <a:avLst/>
          </a:prstGeom>
        </p:spPr>
        <p:txBody>
          <a:bodyPr wrap="square" lIns="9000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903901" y="967579"/>
            <a:ext cx="6980229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5885953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4903900" y="1431168"/>
            <a:ext cx="6980229" cy="4985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56064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content 2/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FC0FDCC4-6197-0DF6-0248-DC6296469F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30">
            <a:extLst>
              <a:ext uri="{FF2B5EF4-FFF2-40B4-BE49-F238E27FC236}">
                <a16:creationId xmlns:a16="http://schemas.microsoft.com/office/drawing/2014/main" id="{886BDB45-D05A-8228-533E-767DECA469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320675" y="1229041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968242" y="1228747"/>
            <a:ext cx="4883918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68241" y="1533103"/>
            <a:ext cx="488391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4641768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Picture Placeholder 24"/>
          <p:cNvSpPr>
            <a:spLocks noGrp="1" noChangeAspect="1"/>
          </p:cNvSpPr>
          <p:nvPr>
            <p:ph type="pic" sz="quarter" idx="42"/>
          </p:nvPr>
        </p:nvSpPr>
        <p:spPr>
          <a:xfrm>
            <a:off x="320675" y="5242483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45" name="Text Placeholder 15"/>
          <p:cNvSpPr>
            <a:spLocks noGrp="1"/>
          </p:cNvSpPr>
          <p:nvPr>
            <p:ph type="body" sz="quarter" idx="43"/>
          </p:nvPr>
        </p:nvSpPr>
        <p:spPr>
          <a:xfrm>
            <a:off x="968242" y="5242189"/>
            <a:ext cx="4883918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 Placeholder 15"/>
          <p:cNvSpPr>
            <a:spLocks noGrp="1"/>
          </p:cNvSpPr>
          <p:nvPr>
            <p:ph type="body" sz="quarter" idx="44"/>
          </p:nvPr>
        </p:nvSpPr>
        <p:spPr>
          <a:xfrm>
            <a:off x="968241" y="5546545"/>
            <a:ext cx="488391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Picture Placeholder 24"/>
          <p:cNvSpPr>
            <a:spLocks noGrp="1" noChangeAspect="1"/>
          </p:cNvSpPr>
          <p:nvPr>
            <p:ph type="pic" sz="quarter" idx="48"/>
          </p:nvPr>
        </p:nvSpPr>
        <p:spPr>
          <a:xfrm>
            <a:off x="320675" y="3899481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51" name="Text Placeholder 15"/>
          <p:cNvSpPr>
            <a:spLocks noGrp="1"/>
          </p:cNvSpPr>
          <p:nvPr>
            <p:ph type="body" sz="quarter" idx="49"/>
          </p:nvPr>
        </p:nvSpPr>
        <p:spPr>
          <a:xfrm>
            <a:off x="968242" y="3899187"/>
            <a:ext cx="4883918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2" name="Text Placeholder 15"/>
          <p:cNvSpPr>
            <a:spLocks noGrp="1"/>
          </p:cNvSpPr>
          <p:nvPr>
            <p:ph type="body" sz="quarter" idx="50"/>
          </p:nvPr>
        </p:nvSpPr>
        <p:spPr>
          <a:xfrm>
            <a:off x="968241" y="4203543"/>
            <a:ext cx="488391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Picture Placeholder 24"/>
          <p:cNvSpPr>
            <a:spLocks noGrp="1" noChangeAspect="1"/>
          </p:cNvSpPr>
          <p:nvPr>
            <p:ph type="pic" sz="quarter" idx="54"/>
          </p:nvPr>
        </p:nvSpPr>
        <p:spPr>
          <a:xfrm>
            <a:off x="320675" y="2566855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57" name="Text Placeholder 15"/>
          <p:cNvSpPr>
            <a:spLocks noGrp="1"/>
          </p:cNvSpPr>
          <p:nvPr>
            <p:ph type="body" sz="quarter" idx="55"/>
          </p:nvPr>
        </p:nvSpPr>
        <p:spPr>
          <a:xfrm>
            <a:off x="968242" y="2566561"/>
            <a:ext cx="4883918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8" name="Text Placeholder 15"/>
          <p:cNvSpPr>
            <a:spLocks noGrp="1"/>
          </p:cNvSpPr>
          <p:nvPr>
            <p:ph type="body" sz="quarter" idx="56"/>
          </p:nvPr>
        </p:nvSpPr>
        <p:spPr>
          <a:xfrm>
            <a:off x="968241" y="2870917"/>
            <a:ext cx="488391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2" name="Picture Placeholder 24"/>
          <p:cNvSpPr>
            <a:spLocks noGrp="1" noChangeAspect="1"/>
          </p:cNvSpPr>
          <p:nvPr>
            <p:ph type="pic" sz="quarter" idx="57"/>
          </p:nvPr>
        </p:nvSpPr>
        <p:spPr>
          <a:xfrm>
            <a:off x="6339840" y="1229041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63" name="Text Placeholder 15"/>
          <p:cNvSpPr>
            <a:spLocks noGrp="1"/>
          </p:cNvSpPr>
          <p:nvPr>
            <p:ph type="body" sz="quarter" idx="58"/>
          </p:nvPr>
        </p:nvSpPr>
        <p:spPr>
          <a:xfrm>
            <a:off x="6987407" y="1228747"/>
            <a:ext cx="4883918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4" name="Text Placeholder 15"/>
          <p:cNvSpPr>
            <a:spLocks noGrp="1"/>
          </p:cNvSpPr>
          <p:nvPr>
            <p:ph type="body" sz="quarter" idx="59"/>
          </p:nvPr>
        </p:nvSpPr>
        <p:spPr>
          <a:xfrm>
            <a:off x="6987406" y="1533103"/>
            <a:ext cx="488391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5" name="Picture Placeholder 24"/>
          <p:cNvSpPr>
            <a:spLocks noGrp="1" noChangeAspect="1"/>
          </p:cNvSpPr>
          <p:nvPr>
            <p:ph type="pic" sz="quarter" idx="60"/>
          </p:nvPr>
        </p:nvSpPr>
        <p:spPr>
          <a:xfrm>
            <a:off x="6339840" y="5242483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66" name="Text Placeholder 15"/>
          <p:cNvSpPr>
            <a:spLocks noGrp="1"/>
          </p:cNvSpPr>
          <p:nvPr>
            <p:ph type="body" sz="quarter" idx="61"/>
          </p:nvPr>
        </p:nvSpPr>
        <p:spPr>
          <a:xfrm>
            <a:off x="6987407" y="5242189"/>
            <a:ext cx="4883918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7" name="Text Placeholder 15"/>
          <p:cNvSpPr>
            <a:spLocks noGrp="1"/>
          </p:cNvSpPr>
          <p:nvPr>
            <p:ph type="body" sz="quarter" idx="62"/>
          </p:nvPr>
        </p:nvSpPr>
        <p:spPr>
          <a:xfrm>
            <a:off x="6987406" y="5546545"/>
            <a:ext cx="488391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8" name="Picture Placeholder 24"/>
          <p:cNvSpPr>
            <a:spLocks noGrp="1" noChangeAspect="1"/>
          </p:cNvSpPr>
          <p:nvPr>
            <p:ph type="pic" sz="quarter" idx="63"/>
          </p:nvPr>
        </p:nvSpPr>
        <p:spPr>
          <a:xfrm>
            <a:off x="6339840" y="3899481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69" name="Text Placeholder 15"/>
          <p:cNvSpPr>
            <a:spLocks noGrp="1"/>
          </p:cNvSpPr>
          <p:nvPr>
            <p:ph type="body" sz="quarter" idx="64"/>
          </p:nvPr>
        </p:nvSpPr>
        <p:spPr>
          <a:xfrm>
            <a:off x="6987407" y="3899187"/>
            <a:ext cx="4883918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0" name="Text Placeholder 15"/>
          <p:cNvSpPr>
            <a:spLocks noGrp="1"/>
          </p:cNvSpPr>
          <p:nvPr>
            <p:ph type="body" sz="quarter" idx="65"/>
          </p:nvPr>
        </p:nvSpPr>
        <p:spPr>
          <a:xfrm>
            <a:off x="6987406" y="4203543"/>
            <a:ext cx="488391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1" name="Picture Placeholder 24"/>
          <p:cNvSpPr>
            <a:spLocks noGrp="1" noChangeAspect="1"/>
          </p:cNvSpPr>
          <p:nvPr>
            <p:ph type="pic" sz="quarter" idx="66"/>
          </p:nvPr>
        </p:nvSpPr>
        <p:spPr>
          <a:xfrm>
            <a:off x="6339840" y="2566855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72" name="Text Placeholder 15"/>
          <p:cNvSpPr>
            <a:spLocks noGrp="1"/>
          </p:cNvSpPr>
          <p:nvPr>
            <p:ph type="body" sz="quarter" idx="67"/>
          </p:nvPr>
        </p:nvSpPr>
        <p:spPr>
          <a:xfrm>
            <a:off x="6987407" y="2566561"/>
            <a:ext cx="4883918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3" name="Text Placeholder 15"/>
          <p:cNvSpPr>
            <a:spLocks noGrp="1"/>
          </p:cNvSpPr>
          <p:nvPr>
            <p:ph type="body" sz="quarter" idx="68"/>
          </p:nvPr>
        </p:nvSpPr>
        <p:spPr>
          <a:xfrm>
            <a:off x="6987406" y="2870917"/>
            <a:ext cx="488391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243460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ighlights with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FB80C2D9-F29E-B948-3B7D-E86BCEA2FD5F}"/>
              </a:ext>
            </a:extLst>
          </p:cNvPr>
          <p:cNvSpPr/>
          <p:nvPr userDrawn="1"/>
        </p:nvSpPr>
        <p:spPr>
          <a:xfrm>
            <a:off x="9296400" y="0"/>
            <a:ext cx="28956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9050" cap="rnd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0E13F0DD-591C-1315-3E49-578BBB91DC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sp>
        <p:nvSpPr>
          <p:cNvPr id="41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4881612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320675" y="1229041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4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968241" y="1228747"/>
            <a:ext cx="793606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968240" y="1531489"/>
            <a:ext cx="7936069" cy="103935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Picture Placeholder 24"/>
          <p:cNvSpPr>
            <a:spLocks noGrp="1" noChangeAspect="1"/>
          </p:cNvSpPr>
          <p:nvPr>
            <p:ph type="pic" sz="quarter" idx="39"/>
          </p:nvPr>
        </p:nvSpPr>
        <p:spPr>
          <a:xfrm>
            <a:off x="320675" y="4919977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46" name="Text Placeholder 15"/>
          <p:cNvSpPr>
            <a:spLocks noGrp="1"/>
          </p:cNvSpPr>
          <p:nvPr>
            <p:ph type="body" sz="quarter" idx="40"/>
          </p:nvPr>
        </p:nvSpPr>
        <p:spPr>
          <a:xfrm>
            <a:off x="968241" y="4919683"/>
            <a:ext cx="793606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968240" y="5222425"/>
            <a:ext cx="7936069" cy="103935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Picture Placeholder 24"/>
          <p:cNvSpPr>
            <a:spLocks noGrp="1" noChangeAspect="1"/>
          </p:cNvSpPr>
          <p:nvPr>
            <p:ph type="pic" sz="quarter" idx="42"/>
          </p:nvPr>
        </p:nvSpPr>
        <p:spPr>
          <a:xfrm>
            <a:off x="320675" y="3076640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49" name="Text Placeholder 15"/>
          <p:cNvSpPr>
            <a:spLocks noGrp="1"/>
          </p:cNvSpPr>
          <p:nvPr>
            <p:ph type="body" sz="quarter" idx="43"/>
          </p:nvPr>
        </p:nvSpPr>
        <p:spPr>
          <a:xfrm>
            <a:off x="968241" y="3076346"/>
            <a:ext cx="793606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 Placeholder 15"/>
          <p:cNvSpPr>
            <a:spLocks noGrp="1"/>
          </p:cNvSpPr>
          <p:nvPr>
            <p:ph type="body" sz="quarter" idx="44"/>
          </p:nvPr>
        </p:nvSpPr>
        <p:spPr>
          <a:xfrm>
            <a:off x="968240" y="3379088"/>
            <a:ext cx="7936069" cy="103935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1" name="Picture Placeholder 24"/>
          <p:cNvSpPr>
            <a:spLocks noGrp="1" noChangeAspect="1"/>
          </p:cNvSpPr>
          <p:nvPr>
            <p:ph type="pic" sz="quarter" idx="45"/>
          </p:nvPr>
        </p:nvSpPr>
        <p:spPr>
          <a:xfrm>
            <a:off x="9520946" y="1228453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52" name="Text Placeholder 15"/>
          <p:cNvSpPr>
            <a:spLocks noGrp="1"/>
          </p:cNvSpPr>
          <p:nvPr>
            <p:ph type="body" sz="quarter" idx="46"/>
          </p:nvPr>
        </p:nvSpPr>
        <p:spPr>
          <a:xfrm>
            <a:off x="10168513" y="1228159"/>
            <a:ext cx="170281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3" name="Text Placeholder 15"/>
          <p:cNvSpPr>
            <a:spLocks noGrp="1"/>
          </p:cNvSpPr>
          <p:nvPr>
            <p:ph type="body" sz="quarter" idx="47"/>
          </p:nvPr>
        </p:nvSpPr>
        <p:spPr>
          <a:xfrm>
            <a:off x="10168512" y="1530902"/>
            <a:ext cx="1702814" cy="540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4" name="Picture Placeholder 24"/>
          <p:cNvSpPr>
            <a:spLocks noGrp="1" noChangeAspect="1"/>
          </p:cNvSpPr>
          <p:nvPr>
            <p:ph type="pic" sz="quarter" idx="48"/>
          </p:nvPr>
        </p:nvSpPr>
        <p:spPr>
          <a:xfrm>
            <a:off x="9520946" y="2621795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55" name="Text Placeholder 15"/>
          <p:cNvSpPr>
            <a:spLocks noGrp="1"/>
          </p:cNvSpPr>
          <p:nvPr>
            <p:ph type="body" sz="quarter" idx="49"/>
          </p:nvPr>
        </p:nvSpPr>
        <p:spPr>
          <a:xfrm>
            <a:off x="10168513" y="2621501"/>
            <a:ext cx="170281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Text Placeholder 15"/>
          <p:cNvSpPr>
            <a:spLocks noGrp="1"/>
          </p:cNvSpPr>
          <p:nvPr>
            <p:ph type="body" sz="quarter" idx="50"/>
          </p:nvPr>
        </p:nvSpPr>
        <p:spPr>
          <a:xfrm>
            <a:off x="10168512" y="2924244"/>
            <a:ext cx="1702814" cy="540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7" name="Picture Placeholder 24"/>
          <p:cNvSpPr>
            <a:spLocks noGrp="1" noChangeAspect="1"/>
          </p:cNvSpPr>
          <p:nvPr>
            <p:ph type="pic" sz="quarter" idx="51"/>
          </p:nvPr>
        </p:nvSpPr>
        <p:spPr>
          <a:xfrm>
            <a:off x="9520946" y="5425122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58" name="Text Placeholder 15"/>
          <p:cNvSpPr>
            <a:spLocks noGrp="1"/>
          </p:cNvSpPr>
          <p:nvPr>
            <p:ph type="body" sz="quarter" idx="52"/>
          </p:nvPr>
        </p:nvSpPr>
        <p:spPr>
          <a:xfrm>
            <a:off x="10168513" y="5424828"/>
            <a:ext cx="170281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9" name="Text Placeholder 15"/>
          <p:cNvSpPr>
            <a:spLocks noGrp="1"/>
          </p:cNvSpPr>
          <p:nvPr>
            <p:ph type="body" sz="quarter" idx="53"/>
          </p:nvPr>
        </p:nvSpPr>
        <p:spPr>
          <a:xfrm>
            <a:off x="10168512" y="5727571"/>
            <a:ext cx="1702814" cy="540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0" name="Picture Placeholder 24"/>
          <p:cNvSpPr>
            <a:spLocks noGrp="1" noChangeAspect="1"/>
          </p:cNvSpPr>
          <p:nvPr>
            <p:ph type="pic" sz="quarter" idx="54"/>
          </p:nvPr>
        </p:nvSpPr>
        <p:spPr>
          <a:xfrm>
            <a:off x="9520946" y="4032074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61" name="Text Placeholder 15"/>
          <p:cNvSpPr>
            <a:spLocks noGrp="1"/>
          </p:cNvSpPr>
          <p:nvPr>
            <p:ph type="body" sz="quarter" idx="55"/>
          </p:nvPr>
        </p:nvSpPr>
        <p:spPr>
          <a:xfrm>
            <a:off x="10168513" y="4031780"/>
            <a:ext cx="170281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2" name="Text Placeholder 15"/>
          <p:cNvSpPr>
            <a:spLocks noGrp="1"/>
          </p:cNvSpPr>
          <p:nvPr>
            <p:ph type="body" sz="quarter" idx="56"/>
          </p:nvPr>
        </p:nvSpPr>
        <p:spPr>
          <a:xfrm>
            <a:off x="10168512" y="4334523"/>
            <a:ext cx="1702814" cy="540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3" name="Text Placeholder 15"/>
          <p:cNvSpPr>
            <a:spLocks noGrp="1"/>
          </p:cNvSpPr>
          <p:nvPr>
            <p:ph type="body" sz="quarter" idx="57"/>
          </p:nvPr>
        </p:nvSpPr>
        <p:spPr>
          <a:xfrm>
            <a:off x="9520946" y="373427"/>
            <a:ext cx="2350379" cy="338554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29463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BF82691F-85CC-A102-C70B-E2E1ED3C78B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29AC75FA-F838-505D-2C05-F1228970C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337910" y="967579"/>
            <a:ext cx="2441448" cy="13680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lIns="183600" tIns="91440" rIns="182880" bIns="91440" anchor="ctr" anchorCtr="0">
            <a:no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37910" y="2340126"/>
            <a:ext cx="2441448" cy="136800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lIns="183600" tIns="91440" rIns="182880" bIns="91440" anchor="ctr" anchorCtr="0">
            <a:no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37910" y="3713010"/>
            <a:ext cx="2441448" cy="1368000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lIns="183600" tIns="91440" rIns="182880" bIns="91440" anchor="ctr" anchorCtr="0">
            <a:no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7910" y="5078645"/>
            <a:ext cx="2441448" cy="1368000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lIns="183600" tIns="91440" rIns="182880" bIns="91440" anchor="ctr" anchorCtr="0">
            <a:no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idx="11"/>
          </p:nvPr>
        </p:nvSpPr>
        <p:spPr>
          <a:xfrm>
            <a:off x="3049388" y="1410259"/>
            <a:ext cx="4219513" cy="329958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5016523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049388" y="967579"/>
            <a:ext cx="4219513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39"/>
          </p:nvPr>
        </p:nvSpPr>
        <p:spPr>
          <a:xfrm>
            <a:off x="7534490" y="1410259"/>
            <a:ext cx="4319600" cy="329958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40"/>
          </p:nvPr>
        </p:nvSpPr>
        <p:spPr>
          <a:xfrm>
            <a:off x="7534490" y="967579"/>
            <a:ext cx="4319600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41"/>
          </p:nvPr>
        </p:nvSpPr>
        <p:spPr>
          <a:xfrm>
            <a:off x="3049388" y="5408123"/>
            <a:ext cx="8804702" cy="103852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42"/>
          </p:nvPr>
        </p:nvSpPr>
        <p:spPr>
          <a:xfrm>
            <a:off x="3049387" y="4965442"/>
            <a:ext cx="8804701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007208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>
            <a:extLst>
              <a:ext uri="{FF2B5EF4-FFF2-40B4-BE49-F238E27FC236}">
                <a16:creationId xmlns:a16="http://schemas.microsoft.com/office/drawing/2014/main" id="{B852E7F0-E1C0-D28D-46FA-EE7988C78C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50" y="6575425"/>
            <a:ext cx="3746500" cy="200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>
                <a:solidFill>
                  <a:srgbClr val="404040"/>
                </a:solidFill>
              </a:rPr>
              <a:t>© 2012-21 SirionLabs Pte. Ltd. The contents of this presentation are proprietary and confidential.</a:t>
            </a:r>
          </a:p>
        </p:txBody>
      </p:sp>
      <p:pic>
        <p:nvPicPr>
          <p:cNvPr id="3" name="Picture 21">
            <a:extLst>
              <a:ext uri="{FF2B5EF4-FFF2-40B4-BE49-F238E27FC236}">
                <a16:creationId xmlns:a16="http://schemas.microsoft.com/office/drawing/2014/main" id="{F9D01136-0A88-78C3-8502-2EB8F513B4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20675" y="1623287"/>
            <a:ext cx="26416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282553" y="1623287"/>
            <a:ext cx="26416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67847" y="1623287"/>
            <a:ext cx="26416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29725" y="1623287"/>
            <a:ext cx="26416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20674" y="5116178"/>
            <a:ext cx="2641601" cy="1297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82553" y="5116178"/>
            <a:ext cx="2641600" cy="1297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267847" y="5116178"/>
            <a:ext cx="2641600" cy="1297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9229414" y="5116178"/>
            <a:ext cx="2641600" cy="1297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261144" y="276997"/>
            <a:ext cx="4836642" cy="461665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320675" y="967579"/>
            <a:ext cx="11554948" cy="400110"/>
          </a:xfrm>
          <a:prstGeom prst="rect">
            <a:avLst/>
          </a:prstGeom>
        </p:spPr>
        <p:txBody>
          <a:bodyPr wrap="square" lIns="9000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297383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Screenshot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13502" y="0"/>
            <a:ext cx="121784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3860921" y="6281936"/>
            <a:ext cx="4470158" cy="576064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lIns="183600" tIns="91440" rIns="182880" bIns="91440" anchor="ctr" anchorCtr="0">
            <a:no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451275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Screenshot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13502" y="0"/>
            <a:ext cx="121784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3860921" y="0"/>
            <a:ext cx="4470158" cy="576064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lIns="183600" tIns="91440" rIns="182880" bIns="91440" anchor="ctr" anchorCtr="0">
            <a:no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66390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06CD9C26-E76B-B3C6-44A0-987F9F3B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8BE9A-6F3C-48B2-8D8E-D34A33D497AB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2D9E0D5C-3907-FF35-86C9-C0CA89416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B5007E4-24F1-A597-2C26-B782EC67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5337F-DEB3-4C22-B44E-C4945F683A1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0543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Screenshot_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13502" y="0"/>
            <a:ext cx="121784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865586" y="404664"/>
            <a:ext cx="5326414" cy="720080"/>
          </a:xfrm>
          <a:custGeom>
            <a:avLst/>
            <a:gdLst>
              <a:gd name="connsiteX0" fmla="*/ 0 w 5326414"/>
              <a:gd name="connsiteY0" fmla="*/ 0 h 576064"/>
              <a:gd name="connsiteX1" fmla="*/ 5326414 w 5326414"/>
              <a:gd name="connsiteY1" fmla="*/ 0 h 576064"/>
              <a:gd name="connsiteX2" fmla="*/ 5326414 w 5326414"/>
              <a:gd name="connsiteY2" fmla="*/ 576064 h 576064"/>
              <a:gd name="connsiteX3" fmla="*/ 0 w 5326414"/>
              <a:gd name="connsiteY3" fmla="*/ 576064 h 576064"/>
              <a:gd name="connsiteX4" fmla="*/ 0 w 5326414"/>
              <a:gd name="connsiteY4" fmla="*/ 0 h 576064"/>
              <a:gd name="connsiteX0" fmla="*/ 202301 w 5326414"/>
              <a:gd name="connsiteY0" fmla="*/ 0 h 576064"/>
              <a:gd name="connsiteX1" fmla="*/ 5326414 w 5326414"/>
              <a:gd name="connsiteY1" fmla="*/ 0 h 576064"/>
              <a:gd name="connsiteX2" fmla="*/ 5326414 w 5326414"/>
              <a:gd name="connsiteY2" fmla="*/ 576064 h 576064"/>
              <a:gd name="connsiteX3" fmla="*/ 0 w 5326414"/>
              <a:gd name="connsiteY3" fmla="*/ 576064 h 576064"/>
              <a:gd name="connsiteX4" fmla="*/ 202301 w 5326414"/>
              <a:gd name="connsiteY4" fmla="*/ 0 h 576064"/>
              <a:gd name="connsiteX0" fmla="*/ 583849 w 5326414"/>
              <a:gd name="connsiteY0" fmla="*/ 0 h 576064"/>
              <a:gd name="connsiteX1" fmla="*/ 5326414 w 5326414"/>
              <a:gd name="connsiteY1" fmla="*/ 0 h 576064"/>
              <a:gd name="connsiteX2" fmla="*/ 5326414 w 5326414"/>
              <a:gd name="connsiteY2" fmla="*/ 576064 h 576064"/>
              <a:gd name="connsiteX3" fmla="*/ 0 w 5326414"/>
              <a:gd name="connsiteY3" fmla="*/ 576064 h 576064"/>
              <a:gd name="connsiteX4" fmla="*/ 583849 w 5326414"/>
              <a:gd name="connsiteY4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6414" h="576064">
                <a:moveTo>
                  <a:pt x="583849" y="0"/>
                </a:moveTo>
                <a:lnTo>
                  <a:pt x="5326414" y="0"/>
                </a:lnTo>
                <a:lnTo>
                  <a:pt x="5326414" y="576064"/>
                </a:lnTo>
                <a:lnTo>
                  <a:pt x="0" y="576064"/>
                </a:lnTo>
                <a:lnTo>
                  <a:pt x="583849" y="0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effectLst>
            <a:outerShdw blurRad="127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183600" tIns="91440" rIns="182880" bIns="91440" anchor="ctr" anchorCtr="0">
            <a:noAutofit/>
          </a:bodyPr>
          <a:lstStyle>
            <a:lvl1pPr marL="360000" indent="0">
              <a:buNone/>
              <a:defRPr sz="24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507126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C735ECC-6F53-17D8-3DC0-DC06EED8A0F9}"/>
              </a:ext>
            </a:extLst>
          </p:cNvPr>
          <p:cNvSpPr/>
          <p:nvPr userDrawn="1"/>
        </p:nvSpPr>
        <p:spPr>
          <a:xfrm>
            <a:off x="4471988" y="0"/>
            <a:ext cx="7742237" cy="6873875"/>
          </a:xfrm>
          <a:custGeom>
            <a:avLst/>
            <a:gdLst>
              <a:gd name="connsiteX0" fmla="*/ 0 w 4041687"/>
              <a:gd name="connsiteY0" fmla="*/ 0 h 6858000"/>
              <a:gd name="connsiteX1" fmla="*/ 4041687 w 4041687"/>
              <a:gd name="connsiteY1" fmla="*/ 0 h 6858000"/>
              <a:gd name="connsiteX2" fmla="*/ 4041687 w 4041687"/>
              <a:gd name="connsiteY2" fmla="*/ 6858000 h 6858000"/>
              <a:gd name="connsiteX3" fmla="*/ 0 w 4041687"/>
              <a:gd name="connsiteY3" fmla="*/ 6858000 h 6858000"/>
              <a:gd name="connsiteX4" fmla="*/ 0 w 4041687"/>
              <a:gd name="connsiteY4" fmla="*/ 0 h 6858000"/>
              <a:gd name="connsiteX0" fmla="*/ 0 w 5413287"/>
              <a:gd name="connsiteY0" fmla="*/ 20782 h 6878782"/>
              <a:gd name="connsiteX1" fmla="*/ 5413287 w 5413287"/>
              <a:gd name="connsiteY1" fmla="*/ 0 h 6878782"/>
              <a:gd name="connsiteX2" fmla="*/ 4041687 w 5413287"/>
              <a:gd name="connsiteY2" fmla="*/ 6878782 h 6878782"/>
              <a:gd name="connsiteX3" fmla="*/ 0 w 5413287"/>
              <a:gd name="connsiteY3" fmla="*/ 6878782 h 6878782"/>
              <a:gd name="connsiteX4" fmla="*/ 0 w 5413287"/>
              <a:gd name="connsiteY4" fmla="*/ 20782 h 6878782"/>
              <a:gd name="connsiteX0" fmla="*/ 0 w 5413287"/>
              <a:gd name="connsiteY0" fmla="*/ 20782 h 6961909"/>
              <a:gd name="connsiteX1" fmla="*/ 5413287 w 5413287"/>
              <a:gd name="connsiteY1" fmla="*/ 0 h 6961909"/>
              <a:gd name="connsiteX2" fmla="*/ 2711651 w 5413287"/>
              <a:gd name="connsiteY2" fmla="*/ 6961909 h 6961909"/>
              <a:gd name="connsiteX3" fmla="*/ 0 w 5413287"/>
              <a:gd name="connsiteY3" fmla="*/ 6878782 h 6961909"/>
              <a:gd name="connsiteX4" fmla="*/ 0 w 5413287"/>
              <a:gd name="connsiteY4" fmla="*/ 20782 h 6961909"/>
              <a:gd name="connsiteX0" fmla="*/ 0 w 5413287"/>
              <a:gd name="connsiteY0" fmla="*/ 20782 h 6878782"/>
              <a:gd name="connsiteX1" fmla="*/ 5413287 w 5413287"/>
              <a:gd name="connsiteY1" fmla="*/ 0 h 6878782"/>
              <a:gd name="connsiteX2" fmla="*/ 2254451 w 5413287"/>
              <a:gd name="connsiteY2" fmla="*/ 5694218 h 6878782"/>
              <a:gd name="connsiteX3" fmla="*/ 0 w 5413287"/>
              <a:gd name="connsiteY3" fmla="*/ 6878782 h 6878782"/>
              <a:gd name="connsiteX4" fmla="*/ 0 w 5413287"/>
              <a:gd name="connsiteY4" fmla="*/ 20782 h 6878782"/>
              <a:gd name="connsiteX0" fmla="*/ 0 w 5413287"/>
              <a:gd name="connsiteY0" fmla="*/ 20782 h 6899563"/>
              <a:gd name="connsiteX1" fmla="*/ 5413287 w 5413287"/>
              <a:gd name="connsiteY1" fmla="*/ 0 h 6899563"/>
              <a:gd name="connsiteX2" fmla="*/ 2025851 w 5413287"/>
              <a:gd name="connsiteY2" fmla="*/ 6899563 h 6899563"/>
              <a:gd name="connsiteX3" fmla="*/ 0 w 5413287"/>
              <a:gd name="connsiteY3" fmla="*/ 6878782 h 6899563"/>
              <a:gd name="connsiteX4" fmla="*/ 0 w 5413287"/>
              <a:gd name="connsiteY4" fmla="*/ 20782 h 6899563"/>
              <a:gd name="connsiteX0" fmla="*/ 0 w 5247032"/>
              <a:gd name="connsiteY0" fmla="*/ 1 h 6878782"/>
              <a:gd name="connsiteX1" fmla="*/ 5247032 w 5247032"/>
              <a:gd name="connsiteY1" fmla="*/ 0 h 6878782"/>
              <a:gd name="connsiteX2" fmla="*/ 2025851 w 5247032"/>
              <a:gd name="connsiteY2" fmla="*/ 6878782 h 6878782"/>
              <a:gd name="connsiteX3" fmla="*/ 0 w 5247032"/>
              <a:gd name="connsiteY3" fmla="*/ 6858001 h 6878782"/>
              <a:gd name="connsiteX4" fmla="*/ 0 w 5247032"/>
              <a:gd name="connsiteY4" fmla="*/ 1 h 6878782"/>
              <a:gd name="connsiteX0" fmla="*/ 0 w 4498887"/>
              <a:gd name="connsiteY0" fmla="*/ 1 h 6878782"/>
              <a:gd name="connsiteX1" fmla="*/ 4498887 w 4498887"/>
              <a:gd name="connsiteY1" fmla="*/ 0 h 6878782"/>
              <a:gd name="connsiteX2" fmla="*/ 2025851 w 4498887"/>
              <a:gd name="connsiteY2" fmla="*/ 6878782 h 6878782"/>
              <a:gd name="connsiteX3" fmla="*/ 0 w 4498887"/>
              <a:gd name="connsiteY3" fmla="*/ 6858001 h 6878782"/>
              <a:gd name="connsiteX4" fmla="*/ 0 w 4498887"/>
              <a:gd name="connsiteY4" fmla="*/ 1 h 6878782"/>
              <a:gd name="connsiteX0" fmla="*/ 0 w 4318778"/>
              <a:gd name="connsiteY0" fmla="*/ 1 h 6878782"/>
              <a:gd name="connsiteX1" fmla="*/ 4318778 w 4318778"/>
              <a:gd name="connsiteY1" fmla="*/ 0 h 6878782"/>
              <a:gd name="connsiteX2" fmla="*/ 2025851 w 4318778"/>
              <a:gd name="connsiteY2" fmla="*/ 6878782 h 6878782"/>
              <a:gd name="connsiteX3" fmla="*/ 0 w 4318778"/>
              <a:gd name="connsiteY3" fmla="*/ 6858001 h 6878782"/>
              <a:gd name="connsiteX4" fmla="*/ 0 w 4318778"/>
              <a:gd name="connsiteY4" fmla="*/ 1 h 6878782"/>
              <a:gd name="connsiteX0" fmla="*/ 0 w 4318778"/>
              <a:gd name="connsiteY0" fmla="*/ 1 h 6858001"/>
              <a:gd name="connsiteX1" fmla="*/ 4318778 w 4318778"/>
              <a:gd name="connsiteY1" fmla="*/ 0 h 6858001"/>
              <a:gd name="connsiteX2" fmla="*/ 2008812 w 4318778"/>
              <a:gd name="connsiteY2" fmla="*/ 6765192 h 6858001"/>
              <a:gd name="connsiteX3" fmla="*/ 0 w 4318778"/>
              <a:gd name="connsiteY3" fmla="*/ 6858001 h 6858001"/>
              <a:gd name="connsiteX4" fmla="*/ 0 w 4318778"/>
              <a:gd name="connsiteY4" fmla="*/ 1 h 6858001"/>
              <a:gd name="connsiteX0" fmla="*/ 0 w 4318778"/>
              <a:gd name="connsiteY0" fmla="*/ 1 h 6858001"/>
              <a:gd name="connsiteX1" fmla="*/ 4318778 w 4318778"/>
              <a:gd name="connsiteY1" fmla="*/ 0 h 6858001"/>
              <a:gd name="connsiteX2" fmla="*/ 2531326 w 4318778"/>
              <a:gd name="connsiteY2" fmla="*/ 5260123 h 6858001"/>
              <a:gd name="connsiteX3" fmla="*/ 0 w 4318778"/>
              <a:gd name="connsiteY3" fmla="*/ 6858001 h 6858001"/>
              <a:gd name="connsiteX4" fmla="*/ 0 w 4318778"/>
              <a:gd name="connsiteY4" fmla="*/ 1 h 6858001"/>
              <a:gd name="connsiteX0" fmla="*/ 0 w 4318778"/>
              <a:gd name="connsiteY0" fmla="*/ 1 h 6858001"/>
              <a:gd name="connsiteX1" fmla="*/ 4318778 w 4318778"/>
              <a:gd name="connsiteY1" fmla="*/ 0 h 6858001"/>
              <a:gd name="connsiteX2" fmla="*/ 2122402 w 4318778"/>
              <a:gd name="connsiteY2" fmla="*/ 5254443 h 6858001"/>
              <a:gd name="connsiteX3" fmla="*/ 0 w 4318778"/>
              <a:gd name="connsiteY3" fmla="*/ 6858001 h 6858001"/>
              <a:gd name="connsiteX4" fmla="*/ 0 w 4318778"/>
              <a:gd name="connsiteY4" fmla="*/ 1 h 6858001"/>
              <a:gd name="connsiteX0" fmla="*/ 0 w 4318778"/>
              <a:gd name="connsiteY0" fmla="*/ 1 h 6858001"/>
              <a:gd name="connsiteX1" fmla="*/ 4318778 w 4318778"/>
              <a:gd name="connsiteY1" fmla="*/ 0 h 6858001"/>
              <a:gd name="connsiteX2" fmla="*/ 2054248 w 4318778"/>
              <a:gd name="connsiteY2" fmla="*/ 6782229 h 6858001"/>
              <a:gd name="connsiteX3" fmla="*/ 0 w 4318778"/>
              <a:gd name="connsiteY3" fmla="*/ 6858001 h 6858001"/>
              <a:gd name="connsiteX4" fmla="*/ 0 w 4318778"/>
              <a:gd name="connsiteY4" fmla="*/ 1 h 6858001"/>
              <a:gd name="connsiteX0" fmla="*/ 0 w 4318778"/>
              <a:gd name="connsiteY0" fmla="*/ 1 h 6861742"/>
              <a:gd name="connsiteX1" fmla="*/ 4318778 w 4318778"/>
              <a:gd name="connsiteY1" fmla="*/ 0 h 6861742"/>
              <a:gd name="connsiteX2" fmla="*/ 2037210 w 4318778"/>
              <a:gd name="connsiteY2" fmla="*/ 6861742 h 6861742"/>
              <a:gd name="connsiteX3" fmla="*/ 0 w 4318778"/>
              <a:gd name="connsiteY3" fmla="*/ 6858001 h 6861742"/>
              <a:gd name="connsiteX4" fmla="*/ 0 w 4318778"/>
              <a:gd name="connsiteY4" fmla="*/ 1 h 6861742"/>
              <a:gd name="connsiteX0" fmla="*/ 854242 w 4318778"/>
              <a:gd name="connsiteY0" fmla="*/ 1 h 6861742"/>
              <a:gd name="connsiteX1" fmla="*/ 4318778 w 4318778"/>
              <a:gd name="connsiteY1" fmla="*/ 0 h 6861742"/>
              <a:gd name="connsiteX2" fmla="*/ 2037210 w 4318778"/>
              <a:gd name="connsiteY2" fmla="*/ 6861742 h 6861742"/>
              <a:gd name="connsiteX3" fmla="*/ 0 w 4318778"/>
              <a:gd name="connsiteY3" fmla="*/ 6858001 h 6861742"/>
              <a:gd name="connsiteX4" fmla="*/ 854242 w 4318778"/>
              <a:gd name="connsiteY4" fmla="*/ 1 h 6861742"/>
              <a:gd name="connsiteX0" fmla="*/ 336884 w 3801420"/>
              <a:gd name="connsiteY0" fmla="*/ 1 h 6861742"/>
              <a:gd name="connsiteX1" fmla="*/ 3801420 w 3801420"/>
              <a:gd name="connsiteY1" fmla="*/ 0 h 6861742"/>
              <a:gd name="connsiteX2" fmla="*/ 1519852 w 3801420"/>
              <a:gd name="connsiteY2" fmla="*/ 6861742 h 6861742"/>
              <a:gd name="connsiteX3" fmla="*/ 0 w 3801420"/>
              <a:gd name="connsiteY3" fmla="*/ 6858001 h 6861742"/>
              <a:gd name="connsiteX4" fmla="*/ 336884 w 3801420"/>
              <a:gd name="connsiteY4" fmla="*/ 1 h 6861742"/>
              <a:gd name="connsiteX0" fmla="*/ 1155032 w 3801420"/>
              <a:gd name="connsiteY0" fmla="*/ 1 h 6861742"/>
              <a:gd name="connsiteX1" fmla="*/ 3801420 w 3801420"/>
              <a:gd name="connsiteY1" fmla="*/ 0 h 6861742"/>
              <a:gd name="connsiteX2" fmla="*/ 1519852 w 3801420"/>
              <a:gd name="connsiteY2" fmla="*/ 6861742 h 6861742"/>
              <a:gd name="connsiteX3" fmla="*/ 0 w 3801420"/>
              <a:gd name="connsiteY3" fmla="*/ 6858001 h 6861742"/>
              <a:gd name="connsiteX4" fmla="*/ 1155032 w 3801420"/>
              <a:gd name="connsiteY4" fmla="*/ 1 h 6861742"/>
              <a:gd name="connsiteX0" fmla="*/ 541422 w 3187810"/>
              <a:gd name="connsiteY0" fmla="*/ 1 h 6861742"/>
              <a:gd name="connsiteX1" fmla="*/ 3187810 w 3187810"/>
              <a:gd name="connsiteY1" fmla="*/ 0 h 6861742"/>
              <a:gd name="connsiteX2" fmla="*/ 906242 w 3187810"/>
              <a:gd name="connsiteY2" fmla="*/ 6861742 h 6861742"/>
              <a:gd name="connsiteX3" fmla="*/ 0 w 3187810"/>
              <a:gd name="connsiteY3" fmla="*/ 6858001 h 6861742"/>
              <a:gd name="connsiteX4" fmla="*/ 541422 w 3187810"/>
              <a:gd name="connsiteY4" fmla="*/ 1 h 6861742"/>
              <a:gd name="connsiteX0" fmla="*/ 1022685 w 3187810"/>
              <a:gd name="connsiteY0" fmla="*/ 1 h 6861742"/>
              <a:gd name="connsiteX1" fmla="*/ 3187810 w 3187810"/>
              <a:gd name="connsiteY1" fmla="*/ 0 h 6861742"/>
              <a:gd name="connsiteX2" fmla="*/ 906242 w 3187810"/>
              <a:gd name="connsiteY2" fmla="*/ 6861742 h 6861742"/>
              <a:gd name="connsiteX3" fmla="*/ 0 w 3187810"/>
              <a:gd name="connsiteY3" fmla="*/ 6858001 h 6861742"/>
              <a:gd name="connsiteX4" fmla="*/ 1022685 w 3187810"/>
              <a:gd name="connsiteY4" fmla="*/ 1 h 6861742"/>
              <a:gd name="connsiteX0" fmla="*/ 794085 w 2959210"/>
              <a:gd name="connsiteY0" fmla="*/ 1 h 6861742"/>
              <a:gd name="connsiteX1" fmla="*/ 2959210 w 2959210"/>
              <a:gd name="connsiteY1" fmla="*/ 0 h 6861742"/>
              <a:gd name="connsiteX2" fmla="*/ 677642 w 2959210"/>
              <a:gd name="connsiteY2" fmla="*/ 6861742 h 6861742"/>
              <a:gd name="connsiteX3" fmla="*/ 0 w 2959210"/>
              <a:gd name="connsiteY3" fmla="*/ 6858001 h 6861742"/>
              <a:gd name="connsiteX4" fmla="*/ 794085 w 2959210"/>
              <a:gd name="connsiteY4" fmla="*/ 1 h 6861742"/>
              <a:gd name="connsiteX0" fmla="*/ 116443 w 7587584"/>
              <a:gd name="connsiteY0" fmla="*/ 1 h 6861742"/>
              <a:gd name="connsiteX1" fmla="*/ 2281568 w 7587584"/>
              <a:gd name="connsiteY1" fmla="*/ 0 h 6861742"/>
              <a:gd name="connsiteX2" fmla="*/ 0 w 7587584"/>
              <a:gd name="connsiteY2" fmla="*/ 6861742 h 6861742"/>
              <a:gd name="connsiteX3" fmla="*/ 7587584 w 7587584"/>
              <a:gd name="connsiteY3" fmla="*/ 6858001 h 6861742"/>
              <a:gd name="connsiteX4" fmla="*/ 116443 w 7587584"/>
              <a:gd name="connsiteY4" fmla="*/ 1 h 6861742"/>
              <a:gd name="connsiteX0" fmla="*/ 6398489 w 7587584"/>
              <a:gd name="connsiteY0" fmla="*/ 249382 h 6861742"/>
              <a:gd name="connsiteX1" fmla="*/ 2281568 w 7587584"/>
              <a:gd name="connsiteY1" fmla="*/ 0 h 6861742"/>
              <a:gd name="connsiteX2" fmla="*/ 0 w 7587584"/>
              <a:gd name="connsiteY2" fmla="*/ 6861742 h 6861742"/>
              <a:gd name="connsiteX3" fmla="*/ 7587584 w 7587584"/>
              <a:gd name="connsiteY3" fmla="*/ 6858001 h 6861742"/>
              <a:gd name="connsiteX4" fmla="*/ 6398489 w 7587584"/>
              <a:gd name="connsiteY4" fmla="*/ 249382 h 6861742"/>
              <a:gd name="connsiteX0" fmla="*/ 7597897 w 7597897"/>
              <a:gd name="connsiteY0" fmla="*/ 0 h 6861742"/>
              <a:gd name="connsiteX1" fmla="*/ 2281568 w 7597897"/>
              <a:gd name="connsiteY1" fmla="*/ 0 h 6861742"/>
              <a:gd name="connsiteX2" fmla="*/ 0 w 7597897"/>
              <a:gd name="connsiteY2" fmla="*/ 6861742 h 6861742"/>
              <a:gd name="connsiteX3" fmla="*/ 7587584 w 7597897"/>
              <a:gd name="connsiteY3" fmla="*/ 6858001 h 6861742"/>
              <a:gd name="connsiteX4" fmla="*/ 7597897 w 7597897"/>
              <a:gd name="connsiteY4" fmla="*/ 0 h 6861742"/>
              <a:gd name="connsiteX0" fmla="*/ 7740401 w 7740401"/>
              <a:gd name="connsiteY0" fmla="*/ 0 h 6861742"/>
              <a:gd name="connsiteX1" fmla="*/ 2281568 w 7740401"/>
              <a:gd name="connsiteY1" fmla="*/ 0 h 6861742"/>
              <a:gd name="connsiteX2" fmla="*/ 0 w 7740401"/>
              <a:gd name="connsiteY2" fmla="*/ 6861742 h 6861742"/>
              <a:gd name="connsiteX3" fmla="*/ 7587584 w 7740401"/>
              <a:gd name="connsiteY3" fmla="*/ 6858001 h 6861742"/>
              <a:gd name="connsiteX4" fmla="*/ 7740401 w 7740401"/>
              <a:gd name="connsiteY4" fmla="*/ 0 h 6861742"/>
              <a:gd name="connsiteX0" fmla="*/ 7740401 w 7740401"/>
              <a:gd name="connsiteY0" fmla="*/ 0 h 6861742"/>
              <a:gd name="connsiteX1" fmla="*/ 2281568 w 7740401"/>
              <a:gd name="connsiteY1" fmla="*/ 0 h 6861742"/>
              <a:gd name="connsiteX2" fmla="*/ 0 w 7740401"/>
              <a:gd name="connsiteY2" fmla="*/ 6861742 h 6861742"/>
              <a:gd name="connsiteX3" fmla="*/ 7730088 w 7740401"/>
              <a:gd name="connsiteY3" fmla="*/ 6858001 h 6861742"/>
              <a:gd name="connsiteX4" fmla="*/ 7740401 w 7740401"/>
              <a:gd name="connsiteY4" fmla="*/ 0 h 6861742"/>
              <a:gd name="connsiteX0" fmla="*/ 7704775 w 7704775"/>
              <a:gd name="connsiteY0" fmla="*/ 0 h 6873618"/>
              <a:gd name="connsiteX1" fmla="*/ 2245942 w 7704775"/>
              <a:gd name="connsiteY1" fmla="*/ 0 h 6873618"/>
              <a:gd name="connsiteX2" fmla="*/ 0 w 7704775"/>
              <a:gd name="connsiteY2" fmla="*/ 6873618 h 6873618"/>
              <a:gd name="connsiteX3" fmla="*/ 7694462 w 7704775"/>
              <a:gd name="connsiteY3" fmla="*/ 6858001 h 6873618"/>
              <a:gd name="connsiteX4" fmla="*/ 7704775 w 7704775"/>
              <a:gd name="connsiteY4" fmla="*/ 0 h 6873618"/>
              <a:gd name="connsiteX0" fmla="*/ 7704775 w 7704775"/>
              <a:gd name="connsiteY0" fmla="*/ 0 h 6873618"/>
              <a:gd name="connsiteX1" fmla="*/ 2245942 w 7704775"/>
              <a:gd name="connsiteY1" fmla="*/ 0 h 6873618"/>
              <a:gd name="connsiteX2" fmla="*/ 0 w 7704775"/>
              <a:gd name="connsiteY2" fmla="*/ 6873618 h 6873618"/>
              <a:gd name="connsiteX3" fmla="*/ 7338202 w 7704775"/>
              <a:gd name="connsiteY3" fmla="*/ 6869876 h 6873618"/>
              <a:gd name="connsiteX4" fmla="*/ 7704775 w 7704775"/>
              <a:gd name="connsiteY4" fmla="*/ 0 h 6873618"/>
              <a:gd name="connsiteX0" fmla="*/ 7704775 w 7704775"/>
              <a:gd name="connsiteY0" fmla="*/ 0 h 6881751"/>
              <a:gd name="connsiteX1" fmla="*/ 2245942 w 7704775"/>
              <a:gd name="connsiteY1" fmla="*/ 0 h 6881751"/>
              <a:gd name="connsiteX2" fmla="*/ 0 w 7704775"/>
              <a:gd name="connsiteY2" fmla="*/ 6873618 h 6881751"/>
              <a:gd name="connsiteX3" fmla="*/ 7694462 w 7704775"/>
              <a:gd name="connsiteY3" fmla="*/ 6881751 h 6881751"/>
              <a:gd name="connsiteX4" fmla="*/ 7704775 w 7704775"/>
              <a:gd name="connsiteY4" fmla="*/ 0 h 6881751"/>
              <a:gd name="connsiteX0" fmla="*/ 7704775 w 7718605"/>
              <a:gd name="connsiteY0" fmla="*/ 0 h 6873618"/>
              <a:gd name="connsiteX1" fmla="*/ 2245942 w 7718605"/>
              <a:gd name="connsiteY1" fmla="*/ 0 h 6873618"/>
              <a:gd name="connsiteX2" fmla="*/ 0 w 7718605"/>
              <a:gd name="connsiteY2" fmla="*/ 6873618 h 6873618"/>
              <a:gd name="connsiteX3" fmla="*/ 7718212 w 7718605"/>
              <a:gd name="connsiteY3" fmla="*/ 6869875 h 6873618"/>
              <a:gd name="connsiteX4" fmla="*/ 7704775 w 7718605"/>
              <a:gd name="connsiteY4" fmla="*/ 0 h 6873618"/>
              <a:gd name="connsiteX0" fmla="*/ 7467269 w 7718246"/>
              <a:gd name="connsiteY0" fmla="*/ 59377 h 6873618"/>
              <a:gd name="connsiteX1" fmla="*/ 2245942 w 7718246"/>
              <a:gd name="connsiteY1" fmla="*/ 0 h 6873618"/>
              <a:gd name="connsiteX2" fmla="*/ 0 w 7718246"/>
              <a:gd name="connsiteY2" fmla="*/ 6873618 h 6873618"/>
              <a:gd name="connsiteX3" fmla="*/ 7718212 w 7718246"/>
              <a:gd name="connsiteY3" fmla="*/ 6869875 h 6873618"/>
              <a:gd name="connsiteX4" fmla="*/ 7467269 w 7718246"/>
              <a:gd name="connsiteY4" fmla="*/ 59377 h 6873618"/>
              <a:gd name="connsiteX0" fmla="*/ 7704776 w 7718605"/>
              <a:gd name="connsiteY0" fmla="*/ 11875 h 6873618"/>
              <a:gd name="connsiteX1" fmla="*/ 2245942 w 7718605"/>
              <a:gd name="connsiteY1" fmla="*/ 0 h 6873618"/>
              <a:gd name="connsiteX2" fmla="*/ 0 w 7718605"/>
              <a:gd name="connsiteY2" fmla="*/ 6873618 h 6873618"/>
              <a:gd name="connsiteX3" fmla="*/ 7718212 w 7718605"/>
              <a:gd name="connsiteY3" fmla="*/ 6869875 h 6873618"/>
              <a:gd name="connsiteX4" fmla="*/ 7704776 w 7718605"/>
              <a:gd name="connsiteY4" fmla="*/ 11875 h 6873618"/>
              <a:gd name="connsiteX0" fmla="*/ 7728526 w 7742355"/>
              <a:gd name="connsiteY0" fmla="*/ 11875 h 6873618"/>
              <a:gd name="connsiteX1" fmla="*/ 2269692 w 7742355"/>
              <a:gd name="connsiteY1" fmla="*/ 0 h 6873618"/>
              <a:gd name="connsiteX2" fmla="*/ 0 w 7742355"/>
              <a:gd name="connsiteY2" fmla="*/ 6873618 h 6873618"/>
              <a:gd name="connsiteX3" fmla="*/ 7741962 w 7742355"/>
              <a:gd name="connsiteY3" fmla="*/ 6869875 h 6873618"/>
              <a:gd name="connsiteX4" fmla="*/ 7728526 w 7742355"/>
              <a:gd name="connsiteY4" fmla="*/ 11875 h 6873618"/>
              <a:gd name="connsiteX0" fmla="*/ 7617207 w 7742028"/>
              <a:gd name="connsiteY0" fmla="*/ 154999 h 6873618"/>
              <a:gd name="connsiteX1" fmla="*/ 2269692 w 7742028"/>
              <a:gd name="connsiteY1" fmla="*/ 0 h 6873618"/>
              <a:gd name="connsiteX2" fmla="*/ 0 w 7742028"/>
              <a:gd name="connsiteY2" fmla="*/ 6873618 h 6873618"/>
              <a:gd name="connsiteX3" fmla="*/ 7741962 w 7742028"/>
              <a:gd name="connsiteY3" fmla="*/ 6869875 h 6873618"/>
              <a:gd name="connsiteX4" fmla="*/ 7617207 w 7742028"/>
              <a:gd name="connsiteY4" fmla="*/ 154999 h 6873618"/>
              <a:gd name="connsiteX0" fmla="*/ 7736477 w 7742572"/>
              <a:gd name="connsiteY0" fmla="*/ 3925 h 6873618"/>
              <a:gd name="connsiteX1" fmla="*/ 2269692 w 7742572"/>
              <a:gd name="connsiteY1" fmla="*/ 0 h 6873618"/>
              <a:gd name="connsiteX2" fmla="*/ 0 w 7742572"/>
              <a:gd name="connsiteY2" fmla="*/ 6873618 h 6873618"/>
              <a:gd name="connsiteX3" fmla="*/ 7741962 w 7742572"/>
              <a:gd name="connsiteY3" fmla="*/ 6869875 h 6873618"/>
              <a:gd name="connsiteX4" fmla="*/ 7736477 w 7742572"/>
              <a:gd name="connsiteY4" fmla="*/ 3925 h 68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2572" h="6873618">
                <a:moveTo>
                  <a:pt x="7736477" y="3925"/>
                </a:moveTo>
                <a:lnTo>
                  <a:pt x="2269692" y="0"/>
                </a:lnTo>
                <a:lnTo>
                  <a:pt x="0" y="6873618"/>
                </a:lnTo>
                <a:lnTo>
                  <a:pt x="7741962" y="6869875"/>
                </a:lnTo>
                <a:cubicBezTo>
                  <a:pt x="7745400" y="4583875"/>
                  <a:pt x="7733039" y="2289925"/>
                  <a:pt x="7736477" y="3925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9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34963" y="2939836"/>
            <a:ext cx="4564948" cy="65659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ts val="4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25"/>
          </p:nvPr>
        </p:nvSpPr>
        <p:spPr>
          <a:xfrm>
            <a:off x="823809" y="4667248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24"/>
          <p:cNvSpPr>
            <a:spLocks noGrp="1" noChangeAspect="1"/>
          </p:cNvSpPr>
          <p:nvPr>
            <p:ph type="pic" sz="quarter" idx="42"/>
          </p:nvPr>
        </p:nvSpPr>
        <p:spPr>
          <a:xfrm>
            <a:off x="334963" y="4604187"/>
            <a:ext cx="423888" cy="42388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5" name="Text Placeholder 2"/>
          <p:cNvSpPr>
            <a:spLocks noGrp="1"/>
          </p:cNvSpPr>
          <p:nvPr>
            <p:ph type="body" idx="43"/>
          </p:nvPr>
        </p:nvSpPr>
        <p:spPr>
          <a:xfrm>
            <a:off x="823809" y="5358279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24"/>
          <p:cNvSpPr>
            <a:spLocks noGrp="1" noChangeAspect="1"/>
          </p:cNvSpPr>
          <p:nvPr>
            <p:ph type="pic" sz="quarter" idx="44"/>
          </p:nvPr>
        </p:nvSpPr>
        <p:spPr>
          <a:xfrm>
            <a:off x="334963" y="5300224"/>
            <a:ext cx="423888" cy="42388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7" name="Text Placeholder 2"/>
          <p:cNvSpPr>
            <a:spLocks noGrp="1"/>
          </p:cNvSpPr>
          <p:nvPr>
            <p:ph type="body" idx="45"/>
          </p:nvPr>
        </p:nvSpPr>
        <p:spPr>
          <a:xfrm>
            <a:off x="823809" y="6049310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 24"/>
          <p:cNvSpPr>
            <a:spLocks noGrp="1" noChangeAspect="1"/>
          </p:cNvSpPr>
          <p:nvPr>
            <p:ph type="pic" sz="quarter" idx="46"/>
          </p:nvPr>
        </p:nvSpPr>
        <p:spPr>
          <a:xfrm>
            <a:off x="334963" y="5996261"/>
            <a:ext cx="423888" cy="42388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4622709" y="1"/>
            <a:ext cx="7591516" cy="6873617"/>
          </a:xfrm>
          <a:custGeom>
            <a:avLst/>
            <a:gdLst>
              <a:gd name="connsiteX0" fmla="*/ 0 w 7615266"/>
              <a:gd name="connsiteY0" fmla="*/ 0 h 6858000"/>
              <a:gd name="connsiteX1" fmla="*/ 7615266 w 7615266"/>
              <a:gd name="connsiteY1" fmla="*/ 0 h 6858000"/>
              <a:gd name="connsiteX2" fmla="*/ 7615266 w 7615266"/>
              <a:gd name="connsiteY2" fmla="*/ 6858000 h 6858000"/>
              <a:gd name="connsiteX3" fmla="*/ 0 w 7615266"/>
              <a:gd name="connsiteY3" fmla="*/ 6858000 h 6858000"/>
              <a:gd name="connsiteX4" fmla="*/ 0 w 7615266"/>
              <a:gd name="connsiteY4" fmla="*/ 0 h 6858000"/>
              <a:gd name="connsiteX0" fmla="*/ 2303813 w 7615266"/>
              <a:gd name="connsiteY0" fmla="*/ 0 h 6858000"/>
              <a:gd name="connsiteX1" fmla="*/ 7615266 w 7615266"/>
              <a:gd name="connsiteY1" fmla="*/ 0 h 6858000"/>
              <a:gd name="connsiteX2" fmla="*/ 7615266 w 7615266"/>
              <a:gd name="connsiteY2" fmla="*/ 6858000 h 6858000"/>
              <a:gd name="connsiteX3" fmla="*/ 0 w 7615266"/>
              <a:gd name="connsiteY3" fmla="*/ 6858000 h 6858000"/>
              <a:gd name="connsiteX4" fmla="*/ 2303813 w 7615266"/>
              <a:gd name="connsiteY4" fmla="*/ 0 h 6858000"/>
              <a:gd name="connsiteX0" fmla="*/ 2244436 w 7555889"/>
              <a:gd name="connsiteY0" fmla="*/ 0 h 6858000"/>
              <a:gd name="connsiteX1" fmla="*/ 7555889 w 7555889"/>
              <a:gd name="connsiteY1" fmla="*/ 0 h 6858000"/>
              <a:gd name="connsiteX2" fmla="*/ 7555889 w 7555889"/>
              <a:gd name="connsiteY2" fmla="*/ 6858000 h 6858000"/>
              <a:gd name="connsiteX3" fmla="*/ 0 w 7555889"/>
              <a:gd name="connsiteY3" fmla="*/ 6858000 h 6858000"/>
              <a:gd name="connsiteX4" fmla="*/ 2244436 w 7555889"/>
              <a:gd name="connsiteY4" fmla="*/ 0 h 6858000"/>
              <a:gd name="connsiteX0" fmla="*/ 2256312 w 7567765"/>
              <a:gd name="connsiteY0" fmla="*/ 0 h 6869876"/>
              <a:gd name="connsiteX1" fmla="*/ 7567765 w 7567765"/>
              <a:gd name="connsiteY1" fmla="*/ 0 h 6869876"/>
              <a:gd name="connsiteX2" fmla="*/ 7567765 w 7567765"/>
              <a:gd name="connsiteY2" fmla="*/ 6858000 h 6869876"/>
              <a:gd name="connsiteX3" fmla="*/ 0 w 7567765"/>
              <a:gd name="connsiteY3" fmla="*/ 6869876 h 6869876"/>
              <a:gd name="connsiteX4" fmla="*/ 2256312 w 7567765"/>
              <a:gd name="connsiteY4" fmla="*/ 0 h 6869876"/>
              <a:gd name="connsiteX0" fmla="*/ 2232561 w 7567765"/>
              <a:gd name="connsiteY0" fmla="*/ 0 h 6869876"/>
              <a:gd name="connsiteX1" fmla="*/ 7567765 w 7567765"/>
              <a:gd name="connsiteY1" fmla="*/ 0 h 6869876"/>
              <a:gd name="connsiteX2" fmla="*/ 7567765 w 7567765"/>
              <a:gd name="connsiteY2" fmla="*/ 6858000 h 6869876"/>
              <a:gd name="connsiteX3" fmla="*/ 0 w 7567765"/>
              <a:gd name="connsiteY3" fmla="*/ 6869876 h 6869876"/>
              <a:gd name="connsiteX4" fmla="*/ 2232561 w 7567765"/>
              <a:gd name="connsiteY4" fmla="*/ 0 h 6869876"/>
              <a:gd name="connsiteX0" fmla="*/ 2256312 w 7567765"/>
              <a:gd name="connsiteY0" fmla="*/ 0 h 6869876"/>
              <a:gd name="connsiteX1" fmla="*/ 7567765 w 7567765"/>
              <a:gd name="connsiteY1" fmla="*/ 0 h 6869876"/>
              <a:gd name="connsiteX2" fmla="*/ 7567765 w 7567765"/>
              <a:gd name="connsiteY2" fmla="*/ 6858000 h 6869876"/>
              <a:gd name="connsiteX3" fmla="*/ 0 w 7567765"/>
              <a:gd name="connsiteY3" fmla="*/ 6869876 h 6869876"/>
              <a:gd name="connsiteX4" fmla="*/ 2256312 w 7567765"/>
              <a:gd name="connsiteY4" fmla="*/ 0 h 6869876"/>
              <a:gd name="connsiteX0" fmla="*/ 2280063 w 7591516"/>
              <a:gd name="connsiteY0" fmla="*/ 0 h 6869876"/>
              <a:gd name="connsiteX1" fmla="*/ 7591516 w 7591516"/>
              <a:gd name="connsiteY1" fmla="*/ 0 h 6869876"/>
              <a:gd name="connsiteX2" fmla="*/ 7591516 w 7591516"/>
              <a:gd name="connsiteY2" fmla="*/ 6858000 h 6869876"/>
              <a:gd name="connsiteX3" fmla="*/ 0 w 7591516"/>
              <a:gd name="connsiteY3" fmla="*/ 6869876 h 6869876"/>
              <a:gd name="connsiteX4" fmla="*/ 2280063 w 7591516"/>
              <a:gd name="connsiteY4" fmla="*/ 0 h 6869876"/>
              <a:gd name="connsiteX0" fmla="*/ 2244437 w 7591516"/>
              <a:gd name="connsiteY0" fmla="*/ 0 h 6869876"/>
              <a:gd name="connsiteX1" fmla="*/ 7591516 w 7591516"/>
              <a:gd name="connsiteY1" fmla="*/ 0 h 6869876"/>
              <a:gd name="connsiteX2" fmla="*/ 7591516 w 7591516"/>
              <a:gd name="connsiteY2" fmla="*/ 6858000 h 6869876"/>
              <a:gd name="connsiteX3" fmla="*/ 0 w 7591516"/>
              <a:gd name="connsiteY3" fmla="*/ 6869876 h 6869876"/>
              <a:gd name="connsiteX4" fmla="*/ 2244437 w 7591516"/>
              <a:gd name="connsiteY4" fmla="*/ 0 h 6869876"/>
              <a:gd name="connsiteX0" fmla="*/ 2260340 w 7591516"/>
              <a:gd name="connsiteY0" fmla="*/ 0 h 6869876"/>
              <a:gd name="connsiteX1" fmla="*/ 7591516 w 7591516"/>
              <a:gd name="connsiteY1" fmla="*/ 0 h 6869876"/>
              <a:gd name="connsiteX2" fmla="*/ 7591516 w 7591516"/>
              <a:gd name="connsiteY2" fmla="*/ 6858000 h 6869876"/>
              <a:gd name="connsiteX3" fmla="*/ 0 w 7591516"/>
              <a:gd name="connsiteY3" fmla="*/ 6869876 h 6869876"/>
              <a:gd name="connsiteX4" fmla="*/ 2260340 w 7591516"/>
              <a:gd name="connsiteY4" fmla="*/ 0 h 6869876"/>
              <a:gd name="connsiteX0" fmla="*/ 2260340 w 7591516"/>
              <a:gd name="connsiteY0" fmla="*/ 0 h 6869876"/>
              <a:gd name="connsiteX1" fmla="*/ 7575614 w 7591516"/>
              <a:gd name="connsiteY1" fmla="*/ 71562 h 6869876"/>
              <a:gd name="connsiteX2" fmla="*/ 7591516 w 7591516"/>
              <a:gd name="connsiteY2" fmla="*/ 6858000 h 6869876"/>
              <a:gd name="connsiteX3" fmla="*/ 0 w 7591516"/>
              <a:gd name="connsiteY3" fmla="*/ 6869876 h 6869876"/>
              <a:gd name="connsiteX4" fmla="*/ 2260340 w 7591516"/>
              <a:gd name="connsiteY4" fmla="*/ 0 h 6869876"/>
              <a:gd name="connsiteX0" fmla="*/ 2260340 w 7591516"/>
              <a:gd name="connsiteY0" fmla="*/ 0 h 6869876"/>
              <a:gd name="connsiteX1" fmla="*/ 7575614 w 7591516"/>
              <a:gd name="connsiteY1" fmla="*/ 7951 h 6869876"/>
              <a:gd name="connsiteX2" fmla="*/ 7591516 w 7591516"/>
              <a:gd name="connsiteY2" fmla="*/ 6858000 h 6869876"/>
              <a:gd name="connsiteX3" fmla="*/ 0 w 7591516"/>
              <a:gd name="connsiteY3" fmla="*/ 6869876 h 6869876"/>
              <a:gd name="connsiteX4" fmla="*/ 2260340 w 7591516"/>
              <a:gd name="connsiteY4" fmla="*/ 0 h 686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1516" h="6869876">
                <a:moveTo>
                  <a:pt x="2260340" y="0"/>
                </a:moveTo>
                <a:lnTo>
                  <a:pt x="7575614" y="7951"/>
                </a:lnTo>
                <a:cubicBezTo>
                  <a:pt x="7580915" y="2270097"/>
                  <a:pt x="7586215" y="4595854"/>
                  <a:pt x="7591516" y="6858000"/>
                </a:cubicBezTo>
                <a:lnTo>
                  <a:pt x="0" y="6869876"/>
                </a:lnTo>
                <a:lnTo>
                  <a:pt x="226034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751000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D69C93B4-6AF8-7547-0F27-AE1A9CDA8EEC}"/>
              </a:ext>
            </a:extLst>
          </p:cNvPr>
          <p:cNvSpPr txBox="1"/>
          <p:nvPr userDrawn="1"/>
        </p:nvSpPr>
        <p:spPr>
          <a:xfrm>
            <a:off x="0" y="4976813"/>
            <a:ext cx="12192000" cy="18811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2470332" y="2375009"/>
            <a:ext cx="7251337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accent6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33"/>
          </p:nvPr>
        </p:nvSpPr>
        <p:spPr>
          <a:xfrm>
            <a:off x="1025659" y="6011523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Picture Placeholder 24"/>
          <p:cNvSpPr>
            <a:spLocks noGrp="1" noChangeAspect="1"/>
          </p:cNvSpPr>
          <p:nvPr>
            <p:ph type="pic" sz="quarter" idx="42"/>
          </p:nvPr>
        </p:nvSpPr>
        <p:spPr>
          <a:xfrm>
            <a:off x="2074226" y="5518787"/>
            <a:ext cx="540000" cy="54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3" name="Text Placeholder 2"/>
          <p:cNvSpPr>
            <a:spLocks noGrp="1"/>
          </p:cNvSpPr>
          <p:nvPr>
            <p:ph type="body" idx="43"/>
          </p:nvPr>
        </p:nvSpPr>
        <p:spPr>
          <a:xfrm>
            <a:off x="4765979" y="6011523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24"/>
          <p:cNvSpPr>
            <a:spLocks noGrp="1" noChangeAspect="1"/>
          </p:cNvSpPr>
          <p:nvPr>
            <p:ph type="pic" sz="quarter" idx="44"/>
          </p:nvPr>
        </p:nvSpPr>
        <p:spPr>
          <a:xfrm>
            <a:off x="5814546" y="5518787"/>
            <a:ext cx="540000" cy="54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5" name="Text Placeholder 2"/>
          <p:cNvSpPr>
            <a:spLocks noGrp="1"/>
          </p:cNvSpPr>
          <p:nvPr>
            <p:ph type="body" idx="45"/>
          </p:nvPr>
        </p:nvSpPr>
        <p:spPr>
          <a:xfrm>
            <a:off x="8529209" y="6011523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24"/>
          <p:cNvSpPr>
            <a:spLocks noGrp="1" noChangeAspect="1"/>
          </p:cNvSpPr>
          <p:nvPr>
            <p:ph type="pic" sz="quarter" idx="46"/>
          </p:nvPr>
        </p:nvSpPr>
        <p:spPr>
          <a:xfrm>
            <a:off x="9577776" y="5518787"/>
            <a:ext cx="540000" cy="54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9879681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00F75612-8B3A-4AA0-2516-DEB284B56958}"/>
              </a:ext>
            </a:extLst>
          </p:cNvPr>
          <p:cNvSpPr/>
          <p:nvPr userDrawn="1"/>
        </p:nvSpPr>
        <p:spPr>
          <a:xfrm>
            <a:off x="4438650" y="0"/>
            <a:ext cx="144463" cy="688816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9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16500" y="3044644"/>
            <a:ext cx="4564948" cy="65659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ts val="4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25"/>
          </p:nvPr>
        </p:nvSpPr>
        <p:spPr>
          <a:xfrm>
            <a:off x="5505346" y="4667248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24"/>
          <p:cNvSpPr>
            <a:spLocks noGrp="1" noChangeAspect="1"/>
          </p:cNvSpPr>
          <p:nvPr>
            <p:ph type="pic" sz="quarter" idx="42"/>
          </p:nvPr>
        </p:nvSpPr>
        <p:spPr>
          <a:xfrm>
            <a:off x="5016500" y="4604187"/>
            <a:ext cx="423888" cy="42388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4" name="Text Placeholder 2"/>
          <p:cNvSpPr>
            <a:spLocks noGrp="1"/>
          </p:cNvSpPr>
          <p:nvPr>
            <p:ph type="body" idx="43"/>
          </p:nvPr>
        </p:nvSpPr>
        <p:spPr>
          <a:xfrm>
            <a:off x="5505346" y="5358279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 24"/>
          <p:cNvSpPr>
            <a:spLocks noGrp="1" noChangeAspect="1"/>
          </p:cNvSpPr>
          <p:nvPr>
            <p:ph type="pic" sz="quarter" idx="44"/>
          </p:nvPr>
        </p:nvSpPr>
        <p:spPr>
          <a:xfrm>
            <a:off x="5016500" y="5300224"/>
            <a:ext cx="423888" cy="42388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6" name="Text Placeholder 2"/>
          <p:cNvSpPr>
            <a:spLocks noGrp="1"/>
          </p:cNvSpPr>
          <p:nvPr>
            <p:ph type="body" idx="45"/>
          </p:nvPr>
        </p:nvSpPr>
        <p:spPr>
          <a:xfrm>
            <a:off x="5505346" y="6049310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24"/>
          <p:cNvSpPr>
            <a:spLocks noGrp="1" noChangeAspect="1"/>
          </p:cNvSpPr>
          <p:nvPr>
            <p:ph type="pic" sz="quarter" idx="46"/>
          </p:nvPr>
        </p:nvSpPr>
        <p:spPr>
          <a:xfrm>
            <a:off x="5016500" y="5996261"/>
            <a:ext cx="423888" cy="42388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439233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61134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34963" y="2939836"/>
            <a:ext cx="4564948" cy="65659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ts val="4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25"/>
          </p:nvPr>
        </p:nvSpPr>
        <p:spPr>
          <a:xfrm>
            <a:off x="823809" y="4667248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24"/>
          <p:cNvSpPr>
            <a:spLocks noGrp="1" noChangeAspect="1"/>
          </p:cNvSpPr>
          <p:nvPr>
            <p:ph type="pic" sz="quarter" idx="42"/>
          </p:nvPr>
        </p:nvSpPr>
        <p:spPr>
          <a:xfrm>
            <a:off x="334963" y="4604187"/>
            <a:ext cx="423888" cy="42388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7" name="Text Placeholder 2"/>
          <p:cNvSpPr>
            <a:spLocks noGrp="1"/>
          </p:cNvSpPr>
          <p:nvPr>
            <p:ph type="body" idx="43"/>
          </p:nvPr>
        </p:nvSpPr>
        <p:spPr>
          <a:xfrm>
            <a:off x="823809" y="5358279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4"/>
          <p:cNvSpPr>
            <a:spLocks noGrp="1" noChangeAspect="1"/>
          </p:cNvSpPr>
          <p:nvPr>
            <p:ph type="pic" sz="quarter" idx="44"/>
          </p:nvPr>
        </p:nvSpPr>
        <p:spPr>
          <a:xfrm>
            <a:off x="334963" y="5300224"/>
            <a:ext cx="423888" cy="42388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0" name="Text Placeholder 2"/>
          <p:cNvSpPr>
            <a:spLocks noGrp="1"/>
          </p:cNvSpPr>
          <p:nvPr>
            <p:ph type="body" idx="45"/>
          </p:nvPr>
        </p:nvSpPr>
        <p:spPr>
          <a:xfrm>
            <a:off x="823809" y="6049310"/>
            <a:ext cx="2637134" cy="307777"/>
          </a:xfrm>
          <a:prstGeom prst="rect">
            <a:avLst/>
          </a:prstGeom>
        </p:spPr>
        <p:txBody>
          <a:bodyPr wrap="square" lIns="90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Picture Placeholder 24"/>
          <p:cNvSpPr>
            <a:spLocks noGrp="1" noChangeAspect="1"/>
          </p:cNvSpPr>
          <p:nvPr>
            <p:ph type="pic" sz="quarter" idx="46"/>
          </p:nvPr>
        </p:nvSpPr>
        <p:spPr>
          <a:xfrm>
            <a:off x="334963" y="5996261"/>
            <a:ext cx="423888" cy="42388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901077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6329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7C103AF0-1A46-7358-CA4A-0ED391281D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0"/>
            <a:ext cx="0" cy="0"/>
          </a:xfr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Add a footer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82BA886-83CC-7BAB-26AF-53E627EE67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09363" y="6213475"/>
            <a:ext cx="536575" cy="365125"/>
          </a:xfrm>
          <a:prstGeom prst="rect">
            <a:avLst/>
          </a:prstGeo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31B3925-5A07-4B08-9677-655496ABCC3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8177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0EF8BCB9-0A4D-5531-C080-8DFEB872E9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0" y="65405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5503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2B5E215-2C17-890F-6654-4C4FEA2E61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09363" y="6213475"/>
            <a:ext cx="536575" cy="365125"/>
          </a:xfrm>
          <a:prstGeom prst="rect">
            <a:avLst/>
          </a:prstGeo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AC46AD8-138C-4651-9824-25761C4CB7A1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B0C288F-EF96-970E-93D3-6510523B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878783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00E71C-4543-EC3F-5532-BA54ADA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F8D1E8D-CE7D-4914-BC24-8A451200D452}" type="datetime3">
              <a:rPr lang="en-US"/>
              <a:pPr>
                <a:defRPr/>
              </a:pPr>
              <a:t>13 June 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7D352-83D5-9ABE-B064-BD2B96F7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9767A-12EF-36B0-5630-D359DE8B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n-IN"/>
              <a:t>Page </a:t>
            </a:r>
            <a:fld id="{EB397600-97A0-40A2-962F-31B9F01906C8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8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FBDAA814-3956-BCFE-B29E-AD03FC5B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61503-303F-4665-8CA4-C39FFCA3B1F5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00227B4-F797-3F23-DF01-7419B591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AD4E53E6-100E-904E-4F88-51E87264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25D6E-A3C8-4DDE-8ECE-1B4F0A0AC17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6035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3" y="301752"/>
            <a:ext cx="11048207" cy="667512"/>
          </a:xfrm>
        </p:spPr>
        <p:txBody>
          <a:bodyPr/>
          <a:lstStyle>
            <a:lvl1pPr>
              <a:defRPr b="0" i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71500" y="1943108"/>
            <a:ext cx="11048941" cy="3768725"/>
          </a:xfrm>
        </p:spPr>
        <p:txBody>
          <a:bodyPr/>
          <a:lstStyle>
            <a:lvl1pPr marL="342891" indent="-342891">
              <a:buFont typeface="AvenirNext LT Com Medium" panose="020B0803020202020204" pitchFamily="34" charset="0"/>
              <a:buChar char="•"/>
              <a:defRPr sz="1600" b="0" i="0">
                <a:latin typeface="Calibri" panose="020F0502020204030204" pitchFamily="34" charset="0"/>
              </a:defRPr>
            </a:lvl1pPr>
            <a:lvl2pPr marL="627047" indent="-342891">
              <a:buFont typeface="Arial" panose="020B0604020202020204" pitchFamily="34" charset="0"/>
              <a:buChar char="–"/>
              <a:defRPr sz="1400" b="0" i="0">
                <a:latin typeface="Calibri" panose="020F0502020204030204" pitchFamily="34" charset="0"/>
              </a:defRPr>
            </a:lvl2pPr>
            <a:lvl3pPr marL="855641" indent="-285744">
              <a:buFont typeface="Arial" panose="020B0604020202020204" pitchFamily="34" charset="0"/>
              <a:buChar char="•"/>
              <a:defRPr sz="1200" b="0" i="0">
                <a:latin typeface="Calibri" panose="020F050202020403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571500" y="1051560"/>
            <a:ext cx="11048941" cy="667512"/>
          </a:xfr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defRPr lang="en-US" sz="1800" b="0" i="0" smtClean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03679C-1A28-871D-484E-EB47CD23406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1500" y="5862638"/>
            <a:ext cx="10979150" cy="323850"/>
          </a:xfrm>
          <a:prstGeom prst="rect">
            <a:avLst/>
          </a:prstGeom>
        </p:spPr>
        <p:txBody>
          <a:bodyPr/>
          <a:lstStyle>
            <a:lvl1pPr eaLnBrk="1" fontAlgn="auto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defRPr b="0" i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BA9C4-6924-C9D3-9E45-B931C13300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09300" y="6400800"/>
            <a:ext cx="711200" cy="127000"/>
          </a:xfrm>
          <a:prstGeom prst="rect">
            <a:avLst/>
          </a:prstGeom>
        </p:spPr>
        <p:txBody>
          <a:bodyPr/>
          <a:lstStyle>
            <a:lvl1pPr eaLnBrk="1" fontAlgn="auto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defRPr b="0" i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15E9F79-6F11-4A76-8F29-05F36C0677B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23745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759E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6D385E10-64AA-3582-97AE-053B4F1F71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lvl1pPr marL="12700" eaLnBrk="1" fontAlgn="auto" hangingPunct="1">
              <a:lnSpc>
                <a:spcPts val="760"/>
              </a:lnSpc>
              <a:spcBef>
                <a:spcPts val="0"/>
              </a:spcBef>
              <a:spcAft>
                <a:spcPts val="0"/>
              </a:spcAft>
              <a:defRPr sz="700" b="0" i="0" spc="-5">
                <a:solidFill>
                  <a:srgbClr val="404040"/>
                </a:solidFill>
                <a:latin typeface="Carlito"/>
                <a:cs typeface="Carlito"/>
              </a:defRPr>
            </a:lvl1pPr>
          </a:lstStyle>
          <a:p>
            <a:pPr>
              <a:defRPr/>
            </a:pPr>
            <a:r>
              <a:rPr lang="en-US"/>
              <a:t>© 2012-22 SirionLabs Pte. Ltd. The contents of this presentation are proprietary and confidential.</a:t>
            </a: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DC18F11E-EBBA-1A7D-C849-4B86777EB4E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F61374A-BB31-4953-921E-D9EB72C25A70}" type="datetimeFigureOut">
              <a:rPr lang="en-US"/>
              <a:pPr>
                <a:defRPr/>
              </a:pPr>
              <a:t>6/13/2025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EA778AA4-3321-31A5-005E-08FF9A5D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9363" y="6213475"/>
            <a:ext cx="536575" cy="365125"/>
          </a:xfrm>
          <a:prstGeom prst="rect">
            <a:avLst/>
          </a:prstGeom>
        </p:spPr>
        <p:txBody>
          <a:bodyPr lIns="0" tIns="0" rIns="0" bIns="0"/>
          <a:lstStyle>
            <a:lvl1pPr marL="38100" eaLnBrk="1" fontAlgn="auto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>
              <a:defRPr/>
            </a:pPr>
            <a:fld id="{195AD598-B2B6-47E1-AE34-562DA72F1466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46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BC7EFA24-81FE-037D-D40D-5999B6E72D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6A91DF51-886D-5517-9B8A-0E288DB6F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FBE901-65B8-2F68-0130-B5AEFED4C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B948CC8-48F2-447A-AC91-A79212C2CC16}" type="datetimeFigureOut">
              <a:rPr lang="de-DE"/>
              <a:pPr>
                <a:defRPr/>
              </a:pPr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D9D797-E75B-8C71-B8D3-AB522500C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BDC87B-98F6-7C1A-7AAA-0F6BDBCB1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D423746-3BD2-4567-868A-428B39C9286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70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A7F7DFC-646F-05DA-92B3-2D7445DB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5E7EB39-A1B6-4CE4-A247-CBC0702230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2051" name="Titelplatzhalter 1">
            <a:extLst>
              <a:ext uri="{FF2B5EF4-FFF2-40B4-BE49-F238E27FC236}">
                <a16:creationId xmlns:a16="http://schemas.microsoft.com/office/drawing/2014/main" id="{8F8C6B99-DE1C-61F7-800D-893B00DE5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31925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 altLang="de-DE"/>
          </a:p>
        </p:txBody>
      </p:sp>
      <p:sp>
        <p:nvSpPr>
          <p:cNvPr id="2052" name="Textplatzhalter 2">
            <a:extLst>
              <a:ext uri="{FF2B5EF4-FFF2-40B4-BE49-F238E27FC236}">
                <a16:creationId xmlns:a16="http://schemas.microsoft.com/office/drawing/2014/main" id="{7B308BEF-8C9B-B5E5-A6D8-E56396F9E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757488"/>
            <a:ext cx="10972800" cy="326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B1AF58BB-5054-61BC-55A8-5CD54599B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73813"/>
            <a:ext cx="2844800" cy="36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/>
              <a:t>ePhilos AG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50" r:id="rId4"/>
    <p:sldLayoutId id="2147484384" r:id="rId5"/>
    <p:sldLayoutId id="2147484385" r:id="rId6"/>
    <p:sldLayoutId id="2147484386" r:id="rId7"/>
    <p:sldLayoutId id="2147484387" r:id="rId8"/>
    <p:sldLayoutId id="2147484351" r:id="rId9"/>
    <p:sldLayoutId id="2147484388" r:id="rId10"/>
    <p:sldLayoutId id="2147484352" r:id="rId11"/>
    <p:sldLayoutId id="2147484353" r:id="rId12"/>
    <p:sldLayoutId id="2147484354" r:id="rId13"/>
    <p:sldLayoutId id="2147484389" r:id="rId14"/>
    <p:sldLayoutId id="2147484355" r:id="rId15"/>
    <p:sldLayoutId id="2147484390" r:id="rId16"/>
    <p:sldLayoutId id="2147484356" r:id="rId17"/>
    <p:sldLayoutId id="2147484357" r:id="rId18"/>
    <p:sldLayoutId id="2147484358" r:id="rId19"/>
    <p:sldLayoutId id="2147484392" r:id="rId20"/>
    <p:sldLayoutId id="2147484393" r:id="rId21"/>
    <p:sldLayoutId id="2147484394" r:id="rId22"/>
    <p:sldLayoutId id="2147484395" r:id="rId23"/>
    <p:sldLayoutId id="2147484359" r:id="rId24"/>
    <p:sldLayoutId id="2147484360" r:id="rId25"/>
    <p:sldLayoutId id="2147484361" r:id="rId26"/>
    <p:sldLayoutId id="2147484362" r:id="rId27"/>
    <p:sldLayoutId id="2147484363" r:id="rId28"/>
    <p:sldLayoutId id="2147484396" r:id="rId29"/>
    <p:sldLayoutId id="2147484397" r:id="rId30"/>
    <p:sldLayoutId id="2147484398" r:id="rId31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457200" algn="l" defTabSz="608013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914400" algn="l" defTabSz="608013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1371600" algn="l" defTabSz="608013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1828800" algn="l" defTabSz="608013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titleStyle>
    <p:bodyStyle>
      <a:lvl1pPr marL="455613" indent="-455613" algn="l" defTabSz="6080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B1824"/>
          </a:solidFill>
          <a:latin typeface="+mn-lt"/>
          <a:ea typeface="+mn-ea"/>
          <a:cs typeface="+mn-cs"/>
        </a:defRPr>
      </a:lvl1pPr>
      <a:lvl2pPr marL="989013" indent="-379413" algn="l" defTabSz="6080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rgbClr val="0B1824"/>
          </a:solidFill>
          <a:latin typeface="+mn-lt"/>
          <a:ea typeface="+mn-ea"/>
          <a:cs typeface="+mn-cs"/>
        </a:defRPr>
      </a:lvl2pPr>
      <a:lvl3pPr marL="1522413" indent="-303213" algn="l" defTabSz="6080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0B1824"/>
          </a:solidFill>
          <a:latin typeface="+mn-lt"/>
          <a:ea typeface="+mn-ea"/>
          <a:cs typeface="+mn-cs"/>
        </a:defRPr>
      </a:lvl3pPr>
      <a:lvl4pPr marL="2132013" indent="-303213" algn="l" defTabSz="6080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0B1824"/>
          </a:solidFill>
          <a:latin typeface="+mn-lt"/>
          <a:ea typeface="+mn-ea"/>
          <a:cs typeface="+mn-cs"/>
        </a:defRPr>
      </a:lvl4pPr>
      <a:lvl5pPr marL="2741613" indent="-303213" algn="l" defTabSz="6080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300" kern="1200">
          <a:solidFill>
            <a:srgbClr val="0B1824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400" r:id="rId2"/>
    <p:sldLayoutId id="2147484401" r:id="rId3"/>
    <p:sldLayoutId id="2147484364" r:id="rId4"/>
    <p:sldLayoutId id="2147484402" r:id="rId5"/>
    <p:sldLayoutId id="2147484403" r:id="rId6"/>
    <p:sldLayoutId id="2147484404" r:id="rId7"/>
    <p:sldLayoutId id="2147484405" r:id="rId8"/>
    <p:sldLayoutId id="2147484406" r:id="rId9"/>
    <p:sldLayoutId id="2147484407" r:id="rId10"/>
    <p:sldLayoutId id="2147484408" r:id="rId11"/>
    <p:sldLayoutId id="2147484409" r:id="rId12"/>
    <p:sldLayoutId id="2147484410" r:id="rId13"/>
    <p:sldLayoutId id="2147484411" r:id="rId14"/>
    <p:sldLayoutId id="2147484412" r:id="rId15"/>
    <p:sldLayoutId id="2147484413" r:id="rId16"/>
    <p:sldLayoutId id="2147484414" r:id="rId17"/>
    <p:sldLayoutId id="2147484415" r:id="rId18"/>
    <p:sldLayoutId id="2147484416" r:id="rId19"/>
    <p:sldLayoutId id="2147484417" r:id="rId20"/>
    <p:sldLayoutId id="2147484418" r:id="rId21"/>
    <p:sldLayoutId id="2147484419" r:id="rId22"/>
    <p:sldLayoutId id="2147484420" r:id="rId23"/>
    <p:sldLayoutId id="2147484421" r:id="rId24"/>
    <p:sldLayoutId id="2147484422" r:id="rId25"/>
    <p:sldLayoutId id="2147484365" r:id="rId26"/>
    <p:sldLayoutId id="2147484366" r:id="rId27"/>
    <p:sldLayoutId id="2147484367" r:id="rId28"/>
    <p:sldLayoutId id="2147484423" r:id="rId29"/>
    <p:sldLayoutId id="2147484424" r:id="rId30"/>
    <p:sldLayoutId id="2147484425" r:id="rId31"/>
    <p:sldLayoutId id="2147484368" r:id="rId32"/>
    <p:sldLayoutId id="2147484369" r:id="rId33"/>
    <p:sldLayoutId id="2147484426" r:id="rId34"/>
    <p:sldLayoutId id="2147484427" r:id="rId35"/>
    <p:sldLayoutId id="2147484428" r:id="rId36"/>
    <p:sldLayoutId id="2147484429" r:id="rId37"/>
    <p:sldLayoutId id="2147484430" r:id="rId38"/>
    <p:sldLayoutId id="2147484431" r:id="rId39"/>
  </p:sldLayoutIdLst>
  <p:txStyles>
    <p:titleStyle>
      <a:lvl1pPr algn="ctr" defTabSz="1217613" rtl="0" eaLnBrk="0" fontAlgn="base" hangingPunct="0">
        <a:lnSpc>
          <a:spcPct val="86000"/>
        </a:lnSpc>
        <a:spcBef>
          <a:spcPct val="0"/>
        </a:spcBef>
        <a:spcAft>
          <a:spcPct val="0"/>
        </a:spcAft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lnSpc>
          <a:spcPct val="86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</a:defRPr>
      </a:lvl2pPr>
      <a:lvl3pPr algn="ctr" defTabSz="1217613" rtl="0" eaLnBrk="0" fontAlgn="base" hangingPunct="0">
        <a:lnSpc>
          <a:spcPct val="86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</a:defRPr>
      </a:lvl3pPr>
      <a:lvl4pPr algn="ctr" defTabSz="1217613" rtl="0" eaLnBrk="0" fontAlgn="base" hangingPunct="0">
        <a:lnSpc>
          <a:spcPct val="86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</a:defRPr>
      </a:lvl4pPr>
      <a:lvl5pPr algn="ctr" defTabSz="1217613" rtl="0" eaLnBrk="0" fontAlgn="base" hangingPunct="0">
        <a:lnSpc>
          <a:spcPct val="86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1217613" rtl="0" fontAlgn="base">
        <a:lnSpc>
          <a:spcPct val="86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1217613" rtl="0" fontAlgn="base">
        <a:lnSpc>
          <a:spcPct val="86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1217613" rtl="0" fontAlgn="base">
        <a:lnSpc>
          <a:spcPct val="86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1217613" rtl="0" fontAlgn="base">
        <a:lnSpc>
          <a:spcPct val="86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27013" indent="-227013" algn="l" defTabSz="12176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8788" indent="-230188" algn="l" defTabSz="12176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388" indent="-227013" algn="l" defTabSz="12176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5988" indent="-227013" algn="l" defTabSz="12176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27013" algn="l" defTabSz="12176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jpg"/><Relationship Id="rId5" Type="http://schemas.openxmlformats.org/officeDocument/2006/relationships/image" Target="../media/image45.jpg"/><Relationship Id="rId4" Type="http://schemas.openxmlformats.org/officeDocument/2006/relationships/image" Target="../media/image2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el 4">
            <a:extLst>
              <a:ext uri="{FF2B5EF4-FFF2-40B4-BE49-F238E27FC236}">
                <a16:creationId xmlns:a16="http://schemas.microsoft.com/office/drawing/2014/main" id="{63AF4AA5-0D87-2A74-3C51-739DBDDA47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7716" y="2217273"/>
            <a:ext cx="6022975" cy="7096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de-DE" noProof="1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Implementierung E2E Testing in ComfortMarket</a:t>
            </a:r>
            <a:endParaRPr lang="de-DE" altLang="de-DE" dirty="0">
              <a:solidFill>
                <a:schemeClr val="accent1">
                  <a:lumMod val="50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F1B4E11-6547-0F54-D3F2-138031428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875" y="4602627"/>
            <a:ext cx="1784268" cy="343167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400" b="1" dirty="0">
                <a:solidFill>
                  <a:srgbClr val="225E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13.06.2025</a:t>
            </a:r>
          </a:p>
        </p:txBody>
      </p:sp>
      <p:pic>
        <p:nvPicPr>
          <p:cNvPr id="3" name="Grafik 2" descr="Ein Bild, das Screenshot, Diagramm, Grafiken, Design enthält.&#10;&#10;Automatisch generierte Beschreibung">
            <a:extLst>
              <a:ext uri="{FF2B5EF4-FFF2-40B4-BE49-F238E27FC236}">
                <a16:creationId xmlns:a16="http://schemas.microsoft.com/office/drawing/2014/main" id="{3BA31ACD-3303-6D70-E7DD-74E0C5F0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33"/>
          <a:stretch/>
        </p:blipFill>
        <p:spPr>
          <a:xfrm>
            <a:off x="6095447" y="1705580"/>
            <a:ext cx="5703678" cy="3068631"/>
          </a:xfrm>
          <a:prstGeom prst="rect">
            <a:avLst/>
          </a:prstGeom>
        </p:spPr>
      </p:pic>
      <p:sp>
        <p:nvSpPr>
          <p:cNvPr id="2" name="Untertitel 5">
            <a:extLst>
              <a:ext uri="{FF2B5EF4-FFF2-40B4-BE49-F238E27FC236}">
                <a16:creationId xmlns:a16="http://schemas.microsoft.com/office/drawing/2014/main" id="{9D8F40CE-3F47-4090-AA95-22F57A9A6489}"/>
              </a:ext>
            </a:extLst>
          </p:cNvPr>
          <p:cNvSpPr txBox="1">
            <a:spLocks/>
          </p:cNvSpPr>
          <p:nvPr/>
        </p:nvSpPr>
        <p:spPr bwMode="auto">
          <a:xfrm>
            <a:off x="9035143" y="5879883"/>
            <a:ext cx="2763982" cy="34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de-DE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Ayoub Aalaou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38190-81C0-EB2C-C457-88ECC2C9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44"/>
            <a:ext cx="10972800" cy="1143000"/>
          </a:xfrm>
        </p:spPr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Projektkosten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CBE9F-FFD9-73B4-2C14-F32A634D3E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 Folie </a:t>
            </a:r>
            <a:fld id="{50525095-FDC7-4E03-866B-0B7EC6C43B86}" type="slidenum">
              <a:rPr lang="de-DE" smtClean="0"/>
              <a:pPr>
                <a:defRPr/>
              </a:pPr>
              <a:t>10</a:t>
            </a:fld>
            <a:r>
              <a:rPr lang="de-DE" dirty="0"/>
              <a:t> von 29</a:t>
            </a:r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B7AB8856-AF14-6E18-E0C5-F7246CF3D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13426"/>
              </p:ext>
            </p:extLst>
          </p:nvPr>
        </p:nvGraphicFramePr>
        <p:xfrm>
          <a:off x="609600" y="992858"/>
          <a:ext cx="10972800" cy="349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968">
                  <a:extLst>
                    <a:ext uri="{9D8B030D-6E8A-4147-A177-3AD203B41FA5}">
                      <a16:colId xmlns:a16="http://schemas.microsoft.com/office/drawing/2014/main" val="1083436396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4051203874"/>
                    </a:ext>
                  </a:extLst>
                </a:gridCol>
                <a:gridCol w="941832">
                  <a:extLst>
                    <a:ext uri="{9D8B030D-6E8A-4147-A177-3AD203B41FA5}">
                      <a16:colId xmlns:a16="http://schemas.microsoft.com/office/drawing/2014/main" val="2571147156"/>
                    </a:ext>
                  </a:extLst>
                </a:gridCol>
                <a:gridCol w="1289304">
                  <a:extLst>
                    <a:ext uri="{9D8B030D-6E8A-4147-A177-3AD203B41FA5}">
                      <a16:colId xmlns:a16="http://schemas.microsoft.com/office/drawing/2014/main" val="57328912"/>
                    </a:ext>
                  </a:extLst>
                </a:gridCol>
                <a:gridCol w="1719072">
                  <a:extLst>
                    <a:ext uri="{9D8B030D-6E8A-4147-A177-3AD203B41FA5}">
                      <a16:colId xmlns:a16="http://schemas.microsoft.com/office/drawing/2014/main" val="40516563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56107093"/>
                    </a:ext>
                  </a:extLst>
                </a:gridCol>
              </a:tblGrid>
              <a:tr h="562582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/>
                        <a:t>Vorgang</a:t>
                      </a:r>
                      <a:endParaRPr lang="de-DE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/>
                        <a:t>Mitarbeiter</a:t>
                      </a:r>
                      <a:endParaRPr lang="de-DE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/>
                        <a:t>Zeit</a:t>
                      </a:r>
                      <a:endParaRPr lang="de-DE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/>
                        <a:t>Personal</a:t>
                      </a:r>
                      <a:endParaRPr lang="de-DE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/>
                        <a:t>Ressourcen</a:t>
                      </a:r>
                      <a:endParaRPr lang="de-DE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/>
                        <a:t>Gesamt</a:t>
                      </a:r>
                      <a:endParaRPr lang="de-DE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859411"/>
                  </a:ext>
                </a:extLst>
              </a:tr>
              <a:tr h="857448"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Entwicklungskosten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x Auszubildender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fr-FR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77h</a:t>
                      </a:r>
                      <a:endParaRPr lang="de-DE" sz="20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924 €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1078 €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2.002 €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96455"/>
                  </a:ext>
                </a:extLst>
              </a:tr>
              <a:tr h="728551">
                <a:tc>
                  <a:txBody>
                    <a:bodyPr/>
                    <a:lstStyle/>
                    <a:p>
                      <a:pPr algn="l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Fachgespräch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x Mitarbeiter </a:t>
                      </a:r>
                    </a:p>
                    <a:p>
                      <a:pPr algn="l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x Auszubildender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fr-FR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2h</a:t>
                      </a:r>
                      <a:endParaRPr lang="de-DE" sz="20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74 €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130 €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156940"/>
                  </a:ext>
                </a:extLst>
              </a:tr>
              <a:tr h="739519">
                <a:tc>
                  <a:txBody>
                    <a:bodyPr/>
                    <a:lstStyle/>
                    <a:p>
                      <a:pPr algn="l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Abnahme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 x Mitarbeiter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fr-FR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7h</a:t>
                      </a:r>
                      <a:endParaRPr lang="de-DE" sz="20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350 €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196 €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546 €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335079"/>
                  </a:ext>
                </a:extLst>
              </a:tr>
              <a:tr h="602142">
                <a:tc>
                  <a:txBody>
                    <a:bodyPr/>
                    <a:lstStyle/>
                    <a:p>
                      <a:pPr algn="l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Summe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endParaRPr lang="de-DE" sz="20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endParaRPr lang="de-DE" sz="2000" kern="120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endParaRPr lang="de-DE" sz="2000" kern="120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de-DE" sz="200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2.678 €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692895"/>
                  </a:ext>
                </a:extLst>
              </a:tr>
            </a:tbl>
          </a:graphicData>
        </a:graphic>
      </p:graphicFrame>
      <p:sp>
        <p:nvSpPr>
          <p:cNvPr id="18" name="Rechteck: diagonal liegende Ecken abgerundet 17">
            <a:extLst>
              <a:ext uri="{FF2B5EF4-FFF2-40B4-BE49-F238E27FC236}">
                <a16:creationId xmlns:a16="http://schemas.microsoft.com/office/drawing/2014/main" id="{C728910B-41A4-6F99-1F33-504316BF8604}"/>
              </a:ext>
            </a:extLst>
          </p:cNvPr>
          <p:cNvSpPr/>
          <p:nvPr/>
        </p:nvSpPr>
        <p:spPr>
          <a:xfrm rot="10800000">
            <a:off x="2395728" y="4631649"/>
            <a:ext cx="7281672" cy="1269888"/>
          </a:xfrm>
          <a:prstGeom prst="round2Diag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42E934C-E787-6AA7-7EFA-24C7EA303BFF}"/>
              </a:ext>
            </a:extLst>
          </p:cNvPr>
          <p:cNvSpPr txBox="1"/>
          <p:nvPr/>
        </p:nvSpPr>
        <p:spPr>
          <a:xfrm>
            <a:off x="3634345" y="4671958"/>
            <a:ext cx="5665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>
                    <a:lumMod val="90000"/>
                  </a:schemeClr>
                </a:solidFill>
              </a:rPr>
              <a:t>Auszubildender: 12,00 € / Stunde </a:t>
            </a:r>
          </a:p>
          <a:p>
            <a:r>
              <a:rPr lang="de-DE" sz="2400" dirty="0">
                <a:solidFill>
                  <a:schemeClr val="bg1">
                    <a:lumMod val="90000"/>
                  </a:schemeClr>
                </a:solidFill>
              </a:rPr>
              <a:t>Mitarbeiter: 25,00 € / Stunde </a:t>
            </a:r>
          </a:p>
          <a:p>
            <a:r>
              <a:rPr lang="de-DE" sz="2400" dirty="0">
                <a:solidFill>
                  <a:schemeClr val="bg1">
                    <a:lumMod val="90000"/>
                  </a:schemeClr>
                </a:solidFill>
              </a:rPr>
              <a:t>Ressourcennutzung: 14,00 € / Stunde </a:t>
            </a:r>
          </a:p>
        </p:txBody>
      </p:sp>
      <p:pic>
        <p:nvPicPr>
          <p:cNvPr id="17" name="Grafik 16" descr="Ein Bild, das Kreis, Screensho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19CCDAA5-2BD1-0325-12ED-F4F19C4BD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91" y="4760095"/>
            <a:ext cx="1016147" cy="10161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8311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76B00-96D0-0036-2BBE-6E361232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70" y="2415"/>
            <a:ext cx="10972800" cy="1143000"/>
          </a:xfrm>
        </p:spPr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Amortisation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Inhaltsplatzhalter 5" descr="Ein Bild, das Kleidung, Electric Blue (Farbe), Person, Screenshot enthält.&#10;&#10;KI-generierte Inhalte können fehlerhaft sein.">
            <a:extLst>
              <a:ext uri="{FF2B5EF4-FFF2-40B4-BE49-F238E27FC236}">
                <a16:creationId xmlns:a16="http://schemas.microsoft.com/office/drawing/2014/main" id="{B4DC97F0-4A98-07A3-8905-94DD42F13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453" y="331302"/>
            <a:ext cx="5622077" cy="5622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5B925C-DCEE-1E04-2A00-903F494B1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11</a:t>
            </a:fld>
            <a:r>
              <a:rPr lang="de-DE" dirty="0"/>
              <a:t> von 29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513FE22-57E4-71F9-1089-181B00F7AE28}"/>
              </a:ext>
            </a:extLst>
          </p:cNvPr>
          <p:cNvGrpSpPr/>
          <p:nvPr/>
        </p:nvGrpSpPr>
        <p:grpSpPr>
          <a:xfrm>
            <a:off x="438469" y="1811492"/>
            <a:ext cx="6241143" cy="2607851"/>
            <a:chOff x="653140" y="1103295"/>
            <a:chExt cx="6241143" cy="2607851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39738FE-07C0-F289-7A42-9C31059DA1B6}"/>
                </a:ext>
              </a:extLst>
            </p:cNvPr>
            <p:cNvSpPr txBox="1"/>
            <p:nvPr/>
          </p:nvSpPr>
          <p:spPr>
            <a:xfrm>
              <a:off x="653140" y="2757039"/>
              <a:ext cx="62411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de-DE" sz="2800" dirty="0">
                  <a:solidFill>
                    <a:srgbClr val="2F5597"/>
                  </a:solidFill>
                </a:rPr>
                <a:t>Derzeit wird nur der Login-Prozess getestet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00EC430-FCCC-8E53-9D3F-FC02E8B42440}"/>
                </a:ext>
              </a:extLst>
            </p:cNvPr>
            <p:cNvSpPr txBox="1"/>
            <p:nvPr/>
          </p:nvSpPr>
          <p:spPr>
            <a:xfrm>
              <a:off x="653140" y="1103295"/>
              <a:ext cx="62411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de-DE" sz="2800" dirty="0">
                  <a:solidFill>
                    <a:srgbClr val="2F5597"/>
                  </a:solidFill>
                </a:rPr>
                <a:t>Einrichtung Setups und der Struktur für automatische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89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B0C35A6-C4F5-48C6-E6D6-FE567D41CC67}"/>
              </a:ext>
            </a:extLst>
          </p:cNvPr>
          <p:cNvSpPr/>
          <p:nvPr/>
        </p:nvSpPr>
        <p:spPr>
          <a:xfrm>
            <a:off x="5097706" y="816058"/>
            <a:ext cx="119671" cy="52055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9EBF9-0BE7-B3D0-A53E-1D8B7306DE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12</a:t>
            </a:fld>
            <a:r>
              <a:rPr lang="de-DE" dirty="0"/>
              <a:t> von 29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F7076CA-99CE-2A43-3A5D-B4B7FB029BF6}"/>
              </a:ext>
            </a:extLst>
          </p:cNvPr>
          <p:cNvGrpSpPr/>
          <p:nvPr/>
        </p:nvGrpSpPr>
        <p:grpSpPr>
          <a:xfrm>
            <a:off x="4861272" y="1284967"/>
            <a:ext cx="2782377" cy="592541"/>
            <a:chOff x="1559154" y="1133969"/>
            <a:chExt cx="2782377" cy="592541"/>
          </a:xfrm>
        </p:grpSpPr>
        <p:sp>
          <p:nvSpPr>
            <p:cNvPr id="8" name="Textfeld 2">
              <a:extLst>
                <a:ext uri="{FF2B5EF4-FFF2-40B4-BE49-F238E27FC236}">
                  <a16:creationId xmlns:a16="http://schemas.microsoft.com/office/drawing/2014/main" id="{17DEEAD3-4552-252A-0896-8F935F9F6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7694" y="1200494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alt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Thematik</a:t>
              </a:r>
              <a:endParaRPr lang="de-DE" altLang="de-DE" sz="28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AC6F44E-42BF-A890-9709-172F8AB5FE1D}"/>
                </a:ext>
              </a:extLst>
            </p:cNvPr>
            <p:cNvSpPr/>
            <p:nvPr/>
          </p:nvSpPr>
          <p:spPr>
            <a:xfrm>
              <a:off x="1559154" y="1133969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2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B8F6257-E1FC-DC8D-485A-F1514ECFAFCA}"/>
              </a:ext>
            </a:extLst>
          </p:cNvPr>
          <p:cNvGrpSpPr/>
          <p:nvPr/>
        </p:nvGrpSpPr>
        <p:grpSpPr>
          <a:xfrm>
            <a:off x="4861272" y="243859"/>
            <a:ext cx="2816566" cy="592541"/>
            <a:chOff x="1419138" y="350254"/>
            <a:chExt cx="2816566" cy="592541"/>
          </a:xfrm>
        </p:grpSpPr>
        <p:sp>
          <p:nvSpPr>
            <p:cNvPr id="6" name="Textfeld 2">
              <a:extLst>
                <a:ext uri="{FF2B5EF4-FFF2-40B4-BE49-F238E27FC236}">
                  <a16:creationId xmlns:a16="http://schemas.microsoft.com/office/drawing/2014/main" id="{5D4C7A4D-29DB-D587-19E5-F7AB558E3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1867" y="4173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altLang="de-DE" sz="2400" b="1" dirty="0" err="1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Vorstellung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F80C9E2-5584-C7C2-3E98-C4D8CA2CB5B0}"/>
                </a:ext>
              </a:extLst>
            </p:cNvPr>
            <p:cNvSpPr/>
            <p:nvPr/>
          </p:nvSpPr>
          <p:spPr>
            <a:xfrm>
              <a:off x="1419138" y="350254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1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6E5BDF0-5A62-2D29-4774-F671989842A6}"/>
              </a:ext>
            </a:extLst>
          </p:cNvPr>
          <p:cNvGrpSpPr/>
          <p:nvPr/>
        </p:nvGrpSpPr>
        <p:grpSpPr>
          <a:xfrm>
            <a:off x="4861272" y="2326075"/>
            <a:ext cx="2816568" cy="592541"/>
            <a:chOff x="1406074" y="1917686"/>
            <a:chExt cx="2816568" cy="592541"/>
          </a:xfrm>
        </p:grpSpPr>
        <p:sp>
          <p:nvSpPr>
            <p:cNvPr id="10" name="Textfeld 2">
              <a:extLst>
                <a:ext uri="{FF2B5EF4-FFF2-40B4-BE49-F238E27FC236}">
                  <a16:creationId xmlns:a16="http://schemas.microsoft.com/office/drawing/2014/main" id="{3B8111B0-9D72-8ED0-2B7A-FB2BD01ED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8805" y="19831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Analyse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F6BF639-74BD-70E3-D05F-B59BEDE4414A}"/>
                </a:ext>
              </a:extLst>
            </p:cNvPr>
            <p:cNvSpPr/>
            <p:nvPr/>
          </p:nvSpPr>
          <p:spPr>
            <a:xfrm>
              <a:off x="1406074" y="1917686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3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7A9855-7061-5B5A-0861-DCF62E79B79C}"/>
              </a:ext>
            </a:extLst>
          </p:cNvPr>
          <p:cNvGrpSpPr/>
          <p:nvPr/>
        </p:nvGrpSpPr>
        <p:grpSpPr>
          <a:xfrm>
            <a:off x="4861272" y="3367183"/>
            <a:ext cx="2782379" cy="592541"/>
            <a:chOff x="-634079" y="3687766"/>
            <a:chExt cx="2782379" cy="592541"/>
          </a:xfrm>
        </p:grpSpPr>
        <p:sp>
          <p:nvSpPr>
            <p:cNvPr id="22" name="Textfeld 2">
              <a:extLst>
                <a:ext uri="{FF2B5EF4-FFF2-40B4-BE49-F238E27FC236}">
                  <a16:creationId xmlns:a16="http://schemas.microsoft.com/office/drawing/2014/main" id="{EFE5EFA2-83A7-AE46-5285-E166D6CB7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3" y="375320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/>
                  <a:ea typeface="Open sans"/>
                  <a:cs typeface="Open sans"/>
                </a:rPr>
                <a:t>Entwurf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7AB53C9-4A1A-1ED0-EB26-4717CD9DF17A}"/>
                </a:ext>
              </a:extLst>
            </p:cNvPr>
            <p:cNvSpPr/>
            <p:nvPr/>
          </p:nvSpPr>
          <p:spPr>
            <a:xfrm>
              <a:off x="-634079" y="3687766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4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238E3AB-BEB2-6EAD-D3F9-DA4E75487BA2}"/>
              </a:ext>
            </a:extLst>
          </p:cNvPr>
          <p:cNvGrpSpPr/>
          <p:nvPr/>
        </p:nvGrpSpPr>
        <p:grpSpPr>
          <a:xfrm>
            <a:off x="4861272" y="4408291"/>
            <a:ext cx="3866593" cy="592541"/>
            <a:chOff x="1419138" y="3597453"/>
            <a:chExt cx="3866593" cy="592541"/>
          </a:xfrm>
        </p:grpSpPr>
        <p:sp>
          <p:nvSpPr>
            <p:cNvPr id="24" name="Textfeld 2">
              <a:extLst>
                <a:ext uri="{FF2B5EF4-FFF2-40B4-BE49-F238E27FC236}">
                  <a16:creationId xmlns:a16="http://schemas.microsoft.com/office/drawing/2014/main" id="{FFC92D5C-F68C-BFE4-4D33-5331F46AD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7677" y="3662890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Implementierung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5D5519A-9F0A-B788-E5DF-DC73E362808C}"/>
                </a:ext>
              </a:extLst>
            </p:cNvPr>
            <p:cNvSpPr/>
            <p:nvPr/>
          </p:nvSpPr>
          <p:spPr>
            <a:xfrm>
              <a:off x="1419138" y="3597453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F9C3421-347B-A355-9C33-C31C3EB12C60}"/>
              </a:ext>
            </a:extLst>
          </p:cNvPr>
          <p:cNvGrpSpPr/>
          <p:nvPr/>
        </p:nvGrpSpPr>
        <p:grpSpPr>
          <a:xfrm>
            <a:off x="4861272" y="5449401"/>
            <a:ext cx="3876328" cy="592541"/>
            <a:chOff x="1419138" y="5139667"/>
            <a:chExt cx="3876328" cy="592541"/>
          </a:xfrm>
        </p:grpSpPr>
        <p:sp>
          <p:nvSpPr>
            <p:cNvPr id="29" name="Textfeld 2">
              <a:extLst>
                <a:ext uri="{FF2B5EF4-FFF2-40B4-BE49-F238E27FC236}">
                  <a16:creationId xmlns:a16="http://schemas.microsoft.com/office/drawing/2014/main" id="{F2A35FD2-C9D9-0C76-1364-54E02FAC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412" y="5205104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Fazit</a:t>
              </a:r>
              <a:endParaRPr lang="de-DE" altLang="de-DE" sz="20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0A0E604-97FE-DBCC-B771-D57F9BA2A98C}"/>
                </a:ext>
              </a:extLst>
            </p:cNvPr>
            <p:cNvSpPr/>
            <p:nvPr/>
          </p:nvSpPr>
          <p:spPr>
            <a:xfrm>
              <a:off x="1419138" y="5139667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813B2B6-A931-7E12-B296-CA16308CEB97}"/>
              </a:ext>
            </a:extLst>
          </p:cNvPr>
          <p:cNvSpPr/>
          <p:nvPr/>
        </p:nvSpPr>
        <p:spPr>
          <a:xfrm>
            <a:off x="5097706" y="856742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1A93DDD-1755-6850-139F-D0A600B8A6D3}"/>
              </a:ext>
            </a:extLst>
          </p:cNvPr>
          <p:cNvSpPr/>
          <p:nvPr/>
        </p:nvSpPr>
        <p:spPr>
          <a:xfrm>
            <a:off x="5097706" y="1897850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3AC161E-3A43-0715-A0A9-67C0F12C1CC2}"/>
              </a:ext>
            </a:extLst>
          </p:cNvPr>
          <p:cNvSpPr/>
          <p:nvPr/>
        </p:nvSpPr>
        <p:spPr>
          <a:xfrm>
            <a:off x="5097705" y="2938958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8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4BC58-35D5-4243-727C-F43323A0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704"/>
            <a:ext cx="10972800" cy="1143000"/>
          </a:xfrm>
        </p:spPr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Vorgehen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E89102-57E1-46FC-0B14-C4C92AEB9B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13</a:t>
            </a:fld>
            <a:r>
              <a:rPr lang="de-DE" dirty="0"/>
              <a:t> von 29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BA35EF38-0917-CC1C-BCAF-3F8E4812F6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520005"/>
              </p:ext>
            </p:extLst>
          </p:nvPr>
        </p:nvGraphicFramePr>
        <p:xfrm>
          <a:off x="609600" y="1413934"/>
          <a:ext cx="10972800" cy="4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13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96204-6A1C-3AA4-4BEA-13C9B61B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-4233"/>
            <a:ext cx="10972800" cy="1143000"/>
          </a:xfrm>
        </p:spPr>
        <p:txBody>
          <a:bodyPr/>
          <a:lstStyle/>
          <a:p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Playwright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-Architektur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C46DFA-69E6-4635-B9BE-0308A08EAD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14</a:t>
            </a:fld>
            <a:r>
              <a:rPr lang="de-DE" dirty="0"/>
              <a:t> von 29</a:t>
            </a:r>
          </a:p>
        </p:txBody>
      </p:sp>
      <p:pic>
        <p:nvPicPr>
          <p:cNvPr id="9" name="Inhaltsplatzhalter 8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DFD89E23-8125-1790-3C7F-9AD5F3C8F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22" y="1684867"/>
            <a:ext cx="10220756" cy="416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59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87717-84A9-52D1-40AF-B4FF51A0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Ablauf des Login-Prozesses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BDF269-E329-8C40-E43D-91B70BABF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2458" y="1042416"/>
            <a:ext cx="4419087" cy="519379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3CDF23-C518-A0E2-63C1-C120A7019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15</a:t>
            </a:fld>
            <a:r>
              <a:rPr lang="de-DE" dirty="0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1579843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B0C35A6-C4F5-48C6-E6D6-FE567D41CC67}"/>
              </a:ext>
            </a:extLst>
          </p:cNvPr>
          <p:cNvSpPr/>
          <p:nvPr/>
        </p:nvSpPr>
        <p:spPr>
          <a:xfrm>
            <a:off x="5097706" y="816058"/>
            <a:ext cx="119671" cy="52055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9EBF9-0BE7-B3D0-A53E-1D8B7306DE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16</a:t>
            </a:fld>
            <a:r>
              <a:rPr lang="de-DE" dirty="0"/>
              <a:t> von 29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F7076CA-99CE-2A43-3A5D-B4B7FB029BF6}"/>
              </a:ext>
            </a:extLst>
          </p:cNvPr>
          <p:cNvGrpSpPr/>
          <p:nvPr/>
        </p:nvGrpSpPr>
        <p:grpSpPr>
          <a:xfrm>
            <a:off x="4861272" y="1284967"/>
            <a:ext cx="2782377" cy="592541"/>
            <a:chOff x="1559154" y="1133969"/>
            <a:chExt cx="2782377" cy="592541"/>
          </a:xfrm>
        </p:grpSpPr>
        <p:sp>
          <p:nvSpPr>
            <p:cNvPr id="8" name="Textfeld 2">
              <a:extLst>
                <a:ext uri="{FF2B5EF4-FFF2-40B4-BE49-F238E27FC236}">
                  <a16:creationId xmlns:a16="http://schemas.microsoft.com/office/drawing/2014/main" id="{17DEEAD3-4552-252A-0896-8F935F9F6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7694" y="1200494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alt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Thematik</a:t>
              </a:r>
              <a:endParaRPr lang="de-DE" altLang="de-DE" sz="28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AC6F44E-42BF-A890-9709-172F8AB5FE1D}"/>
                </a:ext>
              </a:extLst>
            </p:cNvPr>
            <p:cNvSpPr/>
            <p:nvPr/>
          </p:nvSpPr>
          <p:spPr>
            <a:xfrm>
              <a:off x="1559154" y="1133969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2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B8F6257-E1FC-DC8D-485A-F1514ECFAFCA}"/>
              </a:ext>
            </a:extLst>
          </p:cNvPr>
          <p:cNvGrpSpPr/>
          <p:nvPr/>
        </p:nvGrpSpPr>
        <p:grpSpPr>
          <a:xfrm>
            <a:off x="4861272" y="243859"/>
            <a:ext cx="2816566" cy="592541"/>
            <a:chOff x="1419138" y="350254"/>
            <a:chExt cx="2816566" cy="592541"/>
          </a:xfrm>
        </p:grpSpPr>
        <p:sp>
          <p:nvSpPr>
            <p:cNvPr id="6" name="Textfeld 2">
              <a:extLst>
                <a:ext uri="{FF2B5EF4-FFF2-40B4-BE49-F238E27FC236}">
                  <a16:creationId xmlns:a16="http://schemas.microsoft.com/office/drawing/2014/main" id="{5D4C7A4D-29DB-D587-19E5-F7AB558E3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1867" y="4173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altLang="de-DE" sz="2400" b="1" dirty="0" err="1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Vorstellung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F80C9E2-5584-C7C2-3E98-C4D8CA2CB5B0}"/>
                </a:ext>
              </a:extLst>
            </p:cNvPr>
            <p:cNvSpPr/>
            <p:nvPr/>
          </p:nvSpPr>
          <p:spPr>
            <a:xfrm>
              <a:off x="1419138" y="350254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1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6E5BDF0-5A62-2D29-4774-F671989842A6}"/>
              </a:ext>
            </a:extLst>
          </p:cNvPr>
          <p:cNvGrpSpPr/>
          <p:nvPr/>
        </p:nvGrpSpPr>
        <p:grpSpPr>
          <a:xfrm>
            <a:off x="4861272" y="2326075"/>
            <a:ext cx="2816568" cy="592541"/>
            <a:chOff x="1406074" y="1917686"/>
            <a:chExt cx="2816568" cy="592541"/>
          </a:xfrm>
        </p:grpSpPr>
        <p:sp>
          <p:nvSpPr>
            <p:cNvPr id="10" name="Textfeld 2">
              <a:extLst>
                <a:ext uri="{FF2B5EF4-FFF2-40B4-BE49-F238E27FC236}">
                  <a16:creationId xmlns:a16="http://schemas.microsoft.com/office/drawing/2014/main" id="{3B8111B0-9D72-8ED0-2B7A-FB2BD01ED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8805" y="19831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Analyse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F6BF639-74BD-70E3-D05F-B59BEDE4414A}"/>
                </a:ext>
              </a:extLst>
            </p:cNvPr>
            <p:cNvSpPr/>
            <p:nvPr/>
          </p:nvSpPr>
          <p:spPr>
            <a:xfrm>
              <a:off x="1406074" y="1917686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3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7A9855-7061-5B5A-0861-DCF62E79B79C}"/>
              </a:ext>
            </a:extLst>
          </p:cNvPr>
          <p:cNvGrpSpPr/>
          <p:nvPr/>
        </p:nvGrpSpPr>
        <p:grpSpPr>
          <a:xfrm>
            <a:off x="4861272" y="3367183"/>
            <a:ext cx="2782379" cy="592541"/>
            <a:chOff x="-634079" y="3687766"/>
            <a:chExt cx="2782379" cy="592541"/>
          </a:xfrm>
        </p:grpSpPr>
        <p:sp>
          <p:nvSpPr>
            <p:cNvPr id="22" name="Textfeld 2">
              <a:extLst>
                <a:ext uri="{FF2B5EF4-FFF2-40B4-BE49-F238E27FC236}">
                  <a16:creationId xmlns:a16="http://schemas.microsoft.com/office/drawing/2014/main" id="{EFE5EFA2-83A7-AE46-5285-E166D6CB7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3" y="375320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/>
                  <a:ea typeface="Open sans"/>
                  <a:cs typeface="Open sans"/>
                </a:rPr>
                <a:t>Entwurf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7AB53C9-4A1A-1ED0-EB26-4717CD9DF17A}"/>
                </a:ext>
              </a:extLst>
            </p:cNvPr>
            <p:cNvSpPr/>
            <p:nvPr/>
          </p:nvSpPr>
          <p:spPr>
            <a:xfrm>
              <a:off x="-634079" y="3687766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4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238E3AB-BEB2-6EAD-D3F9-DA4E75487BA2}"/>
              </a:ext>
            </a:extLst>
          </p:cNvPr>
          <p:cNvGrpSpPr/>
          <p:nvPr/>
        </p:nvGrpSpPr>
        <p:grpSpPr>
          <a:xfrm>
            <a:off x="4861272" y="4408291"/>
            <a:ext cx="3866593" cy="592541"/>
            <a:chOff x="1419138" y="3597453"/>
            <a:chExt cx="3866593" cy="592541"/>
          </a:xfrm>
        </p:grpSpPr>
        <p:sp>
          <p:nvSpPr>
            <p:cNvPr id="24" name="Textfeld 2">
              <a:extLst>
                <a:ext uri="{FF2B5EF4-FFF2-40B4-BE49-F238E27FC236}">
                  <a16:creationId xmlns:a16="http://schemas.microsoft.com/office/drawing/2014/main" id="{FFC92D5C-F68C-BFE4-4D33-5331F46AD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7677" y="3662890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Implementierung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5D5519A-9F0A-B788-E5DF-DC73E362808C}"/>
                </a:ext>
              </a:extLst>
            </p:cNvPr>
            <p:cNvSpPr/>
            <p:nvPr/>
          </p:nvSpPr>
          <p:spPr>
            <a:xfrm>
              <a:off x="1419138" y="3597453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5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F9C3421-347B-A355-9C33-C31C3EB12C60}"/>
              </a:ext>
            </a:extLst>
          </p:cNvPr>
          <p:cNvGrpSpPr/>
          <p:nvPr/>
        </p:nvGrpSpPr>
        <p:grpSpPr>
          <a:xfrm>
            <a:off x="4861272" y="5449401"/>
            <a:ext cx="3876328" cy="592541"/>
            <a:chOff x="1419138" y="5139667"/>
            <a:chExt cx="3876328" cy="592541"/>
          </a:xfrm>
        </p:grpSpPr>
        <p:sp>
          <p:nvSpPr>
            <p:cNvPr id="29" name="Textfeld 2">
              <a:extLst>
                <a:ext uri="{FF2B5EF4-FFF2-40B4-BE49-F238E27FC236}">
                  <a16:creationId xmlns:a16="http://schemas.microsoft.com/office/drawing/2014/main" id="{F2A35FD2-C9D9-0C76-1364-54E02FAC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412" y="5205104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Fazit</a:t>
              </a:r>
              <a:endParaRPr lang="de-DE" altLang="de-DE" sz="20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0A0E604-97FE-DBCC-B771-D57F9BA2A98C}"/>
                </a:ext>
              </a:extLst>
            </p:cNvPr>
            <p:cNvSpPr/>
            <p:nvPr/>
          </p:nvSpPr>
          <p:spPr>
            <a:xfrm>
              <a:off x="1419138" y="5139667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813B2B6-A931-7E12-B296-CA16308CEB97}"/>
              </a:ext>
            </a:extLst>
          </p:cNvPr>
          <p:cNvSpPr/>
          <p:nvPr/>
        </p:nvSpPr>
        <p:spPr>
          <a:xfrm>
            <a:off x="5097706" y="856742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1A93DDD-1755-6850-139F-D0A600B8A6D3}"/>
              </a:ext>
            </a:extLst>
          </p:cNvPr>
          <p:cNvSpPr/>
          <p:nvPr/>
        </p:nvSpPr>
        <p:spPr>
          <a:xfrm>
            <a:off x="5097706" y="1897850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3AC161E-3A43-0715-A0A9-67C0F12C1CC2}"/>
              </a:ext>
            </a:extLst>
          </p:cNvPr>
          <p:cNvSpPr/>
          <p:nvPr/>
        </p:nvSpPr>
        <p:spPr>
          <a:xfrm>
            <a:off x="5097705" y="2938958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FFE76B-7B26-1704-CB7C-7F5CC47B5F96}"/>
              </a:ext>
            </a:extLst>
          </p:cNvPr>
          <p:cNvSpPr/>
          <p:nvPr/>
        </p:nvSpPr>
        <p:spPr>
          <a:xfrm>
            <a:off x="5103984" y="3990576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44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B8178-90E3-08FD-9B9C-4AFC90BD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0"/>
            <a:ext cx="10972800" cy="1143000"/>
          </a:xfrm>
        </p:spPr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Vorbereitung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der 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Testdaten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D5EB8-BC13-743F-C0CB-EB10C7B80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17</a:t>
            </a:fld>
            <a:r>
              <a:rPr lang="de-DE" dirty="0"/>
              <a:t> von 29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61083-1F45-AA47-854D-631A64FC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6983" y="968319"/>
            <a:ext cx="9758033" cy="4921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987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B8178-90E3-08FD-9B9C-4AFC90BD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38" y="-147334"/>
            <a:ext cx="10972800" cy="1143000"/>
          </a:xfrm>
        </p:spPr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Testfall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D5EB8-BC13-743F-C0CB-EB10C7B80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18</a:t>
            </a:fld>
            <a:r>
              <a:rPr lang="de-DE" dirty="0"/>
              <a:t> von 29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61083-1F45-AA47-854D-631A64FC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5573" y="839755"/>
            <a:ext cx="9260853" cy="517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0130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B8178-90E3-08FD-9B9C-4AFC90BD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0"/>
            <a:ext cx="10972800" cy="1143000"/>
          </a:xfrm>
        </p:spPr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Bereinigung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der 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Testdaten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D5EB8-BC13-743F-C0CB-EB10C7B80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19</a:t>
            </a:fld>
            <a:r>
              <a:rPr lang="de-DE" dirty="0"/>
              <a:t> von 29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61083-1F45-AA47-854D-631A64FC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" y="2197100"/>
            <a:ext cx="10978952" cy="227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03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B0C35A6-C4F5-48C6-E6D6-FE567D41CC67}"/>
              </a:ext>
            </a:extLst>
          </p:cNvPr>
          <p:cNvSpPr/>
          <p:nvPr/>
        </p:nvSpPr>
        <p:spPr>
          <a:xfrm>
            <a:off x="5097706" y="816058"/>
            <a:ext cx="119671" cy="52055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9EBF9-0BE7-B3D0-A53E-1D8B7306DE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z="1600" dirty="0"/>
              <a:t>  Folie </a:t>
            </a:r>
            <a:fld id="{50525095-FDC7-4E03-866B-0B7EC6C43B86}" type="slidenum">
              <a:rPr lang="de-DE" sz="1600" smtClean="0"/>
              <a:pPr>
                <a:defRPr/>
              </a:pPr>
              <a:t>2</a:t>
            </a:fld>
            <a:r>
              <a:rPr lang="de-DE" sz="1600" dirty="0"/>
              <a:t> von 29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F7076CA-99CE-2A43-3A5D-B4B7FB029BF6}"/>
              </a:ext>
            </a:extLst>
          </p:cNvPr>
          <p:cNvGrpSpPr/>
          <p:nvPr/>
        </p:nvGrpSpPr>
        <p:grpSpPr>
          <a:xfrm>
            <a:off x="4861272" y="1284967"/>
            <a:ext cx="2782377" cy="592541"/>
            <a:chOff x="1559154" y="1133969"/>
            <a:chExt cx="2782377" cy="592541"/>
          </a:xfrm>
        </p:grpSpPr>
        <p:sp>
          <p:nvSpPr>
            <p:cNvPr id="8" name="Textfeld 2">
              <a:extLst>
                <a:ext uri="{FF2B5EF4-FFF2-40B4-BE49-F238E27FC236}">
                  <a16:creationId xmlns:a16="http://schemas.microsoft.com/office/drawing/2014/main" id="{17DEEAD3-4552-252A-0896-8F935F9F6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7694" y="1200494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alt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Thematik</a:t>
              </a:r>
              <a:endParaRPr lang="de-DE" altLang="de-DE" sz="28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AC6F44E-42BF-A890-9709-172F8AB5FE1D}"/>
                </a:ext>
              </a:extLst>
            </p:cNvPr>
            <p:cNvSpPr/>
            <p:nvPr/>
          </p:nvSpPr>
          <p:spPr>
            <a:xfrm>
              <a:off x="1559154" y="1133969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B8F6257-E1FC-DC8D-485A-F1514ECFAFCA}"/>
              </a:ext>
            </a:extLst>
          </p:cNvPr>
          <p:cNvGrpSpPr/>
          <p:nvPr/>
        </p:nvGrpSpPr>
        <p:grpSpPr>
          <a:xfrm>
            <a:off x="4861272" y="243859"/>
            <a:ext cx="2816566" cy="592541"/>
            <a:chOff x="1419138" y="350254"/>
            <a:chExt cx="2816566" cy="592541"/>
          </a:xfrm>
        </p:grpSpPr>
        <p:sp>
          <p:nvSpPr>
            <p:cNvPr id="6" name="Textfeld 2">
              <a:extLst>
                <a:ext uri="{FF2B5EF4-FFF2-40B4-BE49-F238E27FC236}">
                  <a16:creationId xmlns:a16="http://schemas.microsoft.com/office/drawing/2014/main" id="{5D4C7A4D-29DB-D587-19E5-F7AB558E3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1867" y="4173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altLang="de-DE" sz="2400" b="1" dirty="0" err="1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Vorstellung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F80C9E2-5584-C7C2-3E98-C4D8CA2CB5B0}"/>
                </a:ext>
              </a:extLst>
            </p:cNvPr>
            <p:cNvSpPr/>
            <p:nvPr/>
          </p:nvSpPr>
          <p:spPr>
            <a:xfrm>
              <a:off x="1419138" y="350254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1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6E5BDF0-5A62-2D29-4774-F671989842A6}"/>
              </a:ext>
            </a:extLst>
          </p:cNvPr>
          <p:cNvGrpSpPr/>
          <p:nvPr/>
        </p:nvGrpSpPr>
        <p:grpSpPr>
          <a:xfrm>
            <a:off x="4861272" y="2326075"/>
            <a:ext cx="2816568" cy="592541"/>
            <a:chOff x="1406074" y="1917686"/>
            <a:chExt cx="2816568" cy="592541"/>
          </a:xfrm>
        </p:grpSpPr>
        <p:sp>
          <p:nvSpPr>
            <p:cNvPr id="10" name="Textfeld 2">
              <a:extLst>
                <a:ext uri="{FF2B5EF4-FFF2-40B4-BE49-F238E27FC236}">
                  <a16:creationId xmlns:a16="http://schemas.microsoft.com/office/drawing/2014/main" id="{3B8111B0-9D72-8ED0-2B7A-FB2BD01ED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8805" y="19831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Analyse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F6BF639-74BD-70E3-D05F-B59BEDE4414A}"/>
                </a:ext>
              </a:extLst>
            </p:cNvPr>
            <p:cNvSpPr/>
            <p:nvPr/>
          </p:nvSpPr>
          <p:spPr>
            <a:xfrm>
              <a:off x="1406074" y="1917686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7A9855-7061-5B5A-0861-DCF62E79B79C}"/>
              </a:ext>
            </a:extLst>
          </p:cNvPr>
          <p:cNvGrpSpPr/>
          <p:nvPr/>
        </p:nvGrpSpPr>
        <p:grpSpPr>
          <a:xfrm>
            <a:off x="4861272" y="3367183"/>
            <a:ext cx="2782379" cy="592541"/>
            <a:chOff x="-634079" y="3687766"/>
            <a:chExt cx="2782379" cy="592541"/>
          </a:xfrm>
        </p:grpSpPr>
        <p:sp>
          <p:nvSpPr>
            <p:cNvPr id="22" name="Textfeld 2">
              <a:extLst>
                <a:ext uri="{FF2B5EF4-FFF2-40B4-BE49-F238E27FC236}">
                  <a16:creationId xmlns:a16="http://schemas.microsoft.com/office/drawing/2014/main" id="{EFE5EFA2-83A7-AE46-5285-E166D6CB7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3" y="375320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/>
                  <a:ea typeface="Open sans"/>
                  <a:cs typeface="Open sans"/>
                </a:rPr>
                <a:t>Entwurf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7AB53C9-4A1A-1ED0-EB26-4717CD9DF17A}"/>
                </a:ext>
              </a:extLst>
            </p:cNvPr>
            <p:cNvSpPr/>
            <p:nvPr/>
          </p:nvSpPr>
          <p:spPr>
            <a:xfrm>
              <a:off x="-634079" y="3687766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238E3AB-BEB2-6EAD-D3F9-DA4E75487BA2}"/>
              </a:ext>
            </a:extLst>
          </p:cNvPr>
          <p:cNvGrpSpPr/>
          <p:nvPr/>
        </p:nvGrpSpPr>
        <p:grpSpPr>
          <a:xfrm>
            <a:off x="4861272" y="4408291"/>
            <a:ext cx="3866593" cy="592541"/>
            <a:chOff x="1419138" y="3597453"/>
            <a:chExt cx="3866593" cy="592541"/>
          </a:xfrm>
        </p:grpSpPr>
        <p:sp>
          <p:nvSpPr>
            <p:cNvPr id="24" name="Textfeld 2">
              <a:extLst>
                <a:ext uri="{FF2B5EF4-FFF2-40B4-BE49-F238E27FC236}">
                  <a16:creationId xmlns:a16="http://schemas.microsoft.com/office/drawing/2014/main" id="{FFC92D5C-F68C-BFE4-4D33-5331F46AD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7677" y="3662890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Implementierung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5D5519A-9F0A-B788-E5DF-DC73E362808C}"/>
                </a:ext>
              </a:extLst>
            </p:cNvPr>
            <p:cNvSpPr/>
            <p:nvPr/>
          </p:nvSpPr>
          <p:spPr>
            <a:xfrm>
              <a:off x="1419138" y="3597453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F9C3421-347B-A355-9C33-C31C3EB12C60}"/>
              </a:ext>
            </a:extLst>
          </p:cNvPr>
          <p:cNvGrpSpPr/>
          <p:nvPr/>
        </p:nvGrpSpPr>
        <p:grpSpPr>
          <a:xfrm>
            <a:off x="4861272" y="5449401"/>
            <a:ext cx="3876328" cy="592541"/>
            <a:chOff x="1419138" y="5139667"/>
            <a:chExt cx="3876328" cy="592541"/>
          </a:xfrm>
        </p:grpSpPr>
        <p:sp>
          <p:nvSpPr>
            <p:cNvPr id="29" name="Textfeld 2">
              <a:extLst>
                <a:ext uri="{FF2B5EF4-FFF2-40B4-BE49-F238E27FC236}">
                  <a16:creationId xmlns:a16="http://schemas.microsoft.com/office/drawing/2014/main" id="{F2A35FD2-C9D9-0C76-1364-54E02FAC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412" y="5205104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Fazit</a:t>
              </a:r>
              <a:endParaRPr lang="de-DE" altLang="de-DE" sz="20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0A0E604-97FE-DBCC-B771-D57F9BA2A98C}"/>
                </a:ext>
              </a:extLst>
            </p:cNvPr>
            <p:cNvSpPr/>
            <p:nvPr/>
          </p:nvSpPr>
          <p:spPr>
            <a:xfrm>
              <a:off x="1419138" y="5139667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651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B8178-90E3-08FD-9B9C-4AFC90BD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71" y="-164592"/>
            <a:ext cx="10972800" cy="1143000"/>
          </a:xfrm>
        </p:spPr>
        <p:txBody>
          <a:bodyPr/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Seeder-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Klasse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D5EB8-BC13-743F-C0CB-EB10C7B80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20</a:t>
            </a:fld>
            <a:r>
              <a:rPr lang="de-DE" dirty="0"/>
              <a:t> von 29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61083-1F45-AA47-854D-631A64FC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8024" y="664839"/>
            <a:ext cx="6485634" cy="5528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603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B8178-90E3-08FD-9B9C-4AFC90BD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71" y="-164592"/>
            <a:ext cx="10972800" cy="1143000"/>
          </a:xfrm>
        </p:spPr>
        <p:txBody>
          <a:bodyPr/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DB-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Klasse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D5EB8-BC13-743F-C0CB-EB10C7B80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21</a:t>
            </a:fld>
            <a:r>
              <a:rPr lang="de-DE" dirty="0"/>
              <a:t> von 29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61083-1F45-AA47-854D-631A64FC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771" y="744968"/>
            <a:ext cx="7952458" cy="5368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295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87717-84A9-52D1-40AF-B4FF51A0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13" y="7937"/>
            <a:ext cx="10972800" cy="1143000"/>
          </a:xfrm>
        </p:spPr>
        <p:txBody>
          <a:bodyPr/>
          <a:lstStyle/>
          <a:p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Screenshoot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DC54AF7-DB8E-0354-F2CA-06260B208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34" y="1156996"/>
            <a:ext cx="9064409" cy="4869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3CDF23-C518-A0E2-63C1-C120A7019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22</a:t>
            </a:fld>
            <a:r>
              <a:rPr lang="de-DE" dirty="0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234890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87717-84A9-52D1-40AF-B4FF51A0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13" y="7937"/>
            <a:ext cx="10972800" cy="1143000"/>
          </a:xfrm>
        </p:spPr>
        <p:txBody>
          <a:bodyPr/>
          <a:lstStyle/>
          <a:p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screenshoot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DC54AF7-DB8E-0354-F2CA-06260B208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629" y="885825"/>
            <a:ext cx="9468741" cy="508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3CDF23-C518-A0E2-63C1-C120A7019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23</a:t>
            </a:fld>
            <a:r>
              <a:rPr lang="de-DE" dirty="0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906855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87717-84A9-52D1-40AF-B4FF51A0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13" y="7937"/>
            <a:ext cx="10972800" cy="1143000"/>
          </a:xfrm>
        </p:spPr>
        <p:txBody>
          <a:bodyPr/>
          <a:lstStyle/>
          <a:p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screenshoot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DC54AF7-DB8E-0354-F2CA-06260B208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345" y="860425"/>
            <a:ext cx="9563310" cy="513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3CDF23-C518-A0E2-63C1-C120A7019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24</a:t>
            </a:fld>
            <a:r>
              <a:rPr lang="de-DE" dirty="0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3764285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87717-84A9-52D1-40AF-B4FF51A0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13" y="7937"/>
            <a:ext cx="10972800" cy="1143000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Test-Report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DC54AF7-DB8E-0354-F2CA-06260B208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0702" y="939800"/>
            <a:ext cx="9468741" cy="508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3CDF23-C518-A0E2-63C1-C120A7019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25</a:t>
            </a:fld>
            <a:r>
              <a:rPr lang="de-DE" dirty="0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115367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B0C35A6-C4F5-48C6-E6D6-FE567D41CC67}"/>
              </a:ext>
            </a:extLst>
          </p:cNvPr>
          <p:cNvSpPr/>
          <p:nvPr/>
        </p:nvSpPr>
        <p:spPr>
          <a:xfrm>
            <a:off x="5097706" y="816058"/>
            <a:ext cx="119671" cy="52055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9EBF9-0BE7-B3D0-A53E-1D8B7306DE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26</a:t>
            </a:fld>
            <a:r>
              <a:rPr lang="de-DE" dirty="0"/>
              <a:t> von 29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F7076CA-99CE-2A43-3A5D-B4B7FB029BF6}"/>
              </a:ext>
            </a:extLst>
          </p:cNvPr>
          <p:cNvGrpSpPr/>
          <p:nvPr/>
        </p:nvGrpSpPr>
        <p:grpSpPr>
          <a:xfrm>
            <a:off x="4861272" y="1284967"/>
            <a:ext cx="2782377" cy="592541"/>
            <a:chOff x="1559154" y="1133969"/>
            <a:chExt cx="2782377" cy="592541"/>
          </a:xfrm>
        </p:grpSpPr>
        <p:sp>
          <p:nvSpPr>
            <p:cNvPr id="8" name="Textfeld 2">
              <a:extLst>
                <a:ext uri="{FF2B5EF4-FFF2-40B4-BE49-F238E27FC236}">
                  <a16:creationId xmlns:a16="http://schemas.microsoft.com/office/drawing/2014/main" id="{17DEEAD3-4552-252A-0896-8F935F9F6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7694" y="1200494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alt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Thematik</a:t>
              </a:r>
              <a:endParaRPr lang="de-DE" altLang="de-DE" sz="28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AC6F44E-42BF-A890-9709-172F8AB5FE1D}"/>
                </a:ext>
              </a:extLst>
            </p:cNvPr>
            <p:cNvSpPr/>
            <p:nvPr/>
          </p:nvSpPr>
          <p:spPr>
            <a:xfrm>
              <a:off x="1559154" y="1133969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2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B8F6257-E1FC-DC8D-485A-F1514ECFAFCA}"/>
              </a:ext>
            </a:extLst>
          </p:cNvPr>
          <p:cNvGrpSpPr/>
          <p:nvPr/>
        </p:nvGrpSpPr>
        <p:grpSpPr>
          <a:xfrm>
            <a:off x="4861272" y="243859"/>
            <a:ext cx="2816566" cy="592541"/>
            <a:chOff x="1419138" y="350254"/>
            <a:chExt cx="2816566" cy="592541"/>
          </a:xfrm>
        </p:grpSpPr>
        <p:sp>
          <p:nvSpPr>
            <p:cNvPr id="6" name="Textfeld 2">
              <a:extLst>
                <a:ext uri="{FF2B5EF4-FFF2-40B4-BE49-F238E27FC236}">
                  <a16:creationId xmlns:a16="http://schemas.microsoft.com/office/drawing/2014/main" id="{5D4C7A4D-29DB-D587-19E5-F7AB558E3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1867" y="4173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altLang="de-DE" sz="2400" b="1" dirty="0" err="1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Vorstellung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F80C9E2-5584-C7C2-3E98-C4D8CA2CB5B0}"/>
                </a:ext>
              </a:extLst>
            </p:cNvPr>
            <p:cNvSpPr/>
            <p:nvPr/>
          </p:nvSpPr>
          <p:spPr>
            <a:xfrm>
              <a:off x="1419138" y="350254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1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6E5BDF0-5A62-2D29-4774-F671989842A6}"/>
              </a:ext>
            </a:extLst>
          </p:cNvPr>
          <p:cNvGrpSpPr/>
          <p:nvPr/>
        </p:nvGrpSpPr>
        <p:grpSpPr>
          <a:xfrm>
            <a:off x="4861272" y="2326075"/>
            <a:ext cx="2816568" cy="592541"/>
            <a:chOff x="1406074" y="1917686"/>
            <a:chExt cx="2816568" cy="592541"/>
          </a:xfrm>
        </p:grpSpPr>
        <p:sp>
          <p:nvSpPr>
            <p:cNvPr id="10" name="Textfeld 2">
              <a:extLst>
                <a:ext uri="{FF2B5EF4-FFF2-40B4-BE49-F238E27FC236}">
                  <a16:creationId xmlns:a16="http://schemas.microsoft.com/office/drawing/2014/main" id="{3B8111B0-9D72-8ED0-2B7A-FB2BD01ED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8805" y="19831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Analyse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F6BF639-74BD-70E3-D05F-B59BEDE4414A}"/>
                </a:ext>
              </a:extLst>
            </p:cNvPr>
            <p:cNvSpPr/>
            <p:nvPr/>
          </p:nvSpPr>
          <p:spPr>
            <a:xfrm>
              <a:off x="1406074" y="1917686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3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7A9855-7061-5B5A-0861-DCF62E79B79C}"/>
              </a:ext>
            </a:extLst>
          </p:cNvPr>
          <p:cNvGrpSpPr/>
          <p:nvPr/>
        </p:nvGrpSpPr>
        <p:grpSpPr>
          <a:xfrm>
            <a:off x="4861272" y="3367183"/>
            <a:ext cx="2782379" cy="592541"/>
            <a:chOff x="-634079" y="3687766"/>
            <a:chExt cx="2782379" cy="592541"/>
          </a:xfrm>
        </p:grpSpPr>
        <p:sp>
          <p:nvSpPr>
            <p:cNvPr id="22" name="Textfeld 2">
              <a:extLst>
                <a:ext uri="{FF2B5EF4-FFF2-40B4-BE49-F238E27FC236}">
                  <a16:creationId xmlns:a16="http://schemas.microsoft.com/office/drawing/2014/main" id="{EFE5EFA2-83A7-AE46-5285-E166D6CB7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3" y="375320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/>
                  <a:ea typeface="Open sans"/>
                  <a:cs typeface="Open sans"/>
                </a:rPr>
                <a:t>Entwurf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7AB53C9-4A1A-1ED0-EB26-4717CD9DF17A}"/>
                </a:ext>
              </a:extLst>
            </p:cNvPr>
            <p:cNvSpPr/>
            <p:nvPr/>
          </p:nvSpPr>
          <p:spPr>
            <a:xfrm>
              <a:off x="-634079" y="3687766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4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238E3AB-BEB2-6EAD-D3F9-DA4E75487BA2}"/>
              </a:ext>
            </a:extLst>
          </p:cNvPr>
          <p:cNvGrpSpPr/>
          <p:nvPr/>
        </p:nvGrpSpPr>
        <p:grpSpPr>
          <a:xfrm>
            <a:off x="4861272" y="4408291"/>
            <a:ext cx="3866593" cy="592541"/>
            <a:chOff x="1419138" y="3597453"/>
            <a:chExt cx="3866593" cy="592541"/>
          </a:xfrm>
        </p:grpSpPr>
        <p:sp>
          <p:nvSpPr>
            <p:cNvPr id="24" name="Textfeld 2">
              <a:extLst>
                <a:ext uri="{FF2B5EF4-FFF2-40B4-BE49-F238E27FC236}">
                  <a16:creationId xmlns:a16="http://schemas.microsoft.com/office/drawing/2014/main" id="{FFC92D5C-F68C-BFE4-4D33-5331F46AD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7677" y="3662890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Implementierung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5D5519A-9F0A-B788-E5DF-DC73E362808C}"/>
                </a:ext>
              </a:extLst>
            </p:cNvPr>
            <p:cNvSpPr/>
            <p:nvPr/>
          </p:nvSpPr>
          <p:spPr>
            <a:xfrm>
              <a:off x="1419138" y="3597453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5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F9C3421-347B-A355-9C33-C31C3EB12C60}"/>
              </a:ext>
            </a:extLst>
          </p:cNvPr>
          <p:cNvGrpSpPr/>
          <p:nvPr/>
        </p:nvGrpSpPr>
        <p:grpSpPr>
          <a:xfrm>
            <a:off x="4861272" y="5449401"/>
            <a:ext cx="3876328" cy="592541"/>
            <a:chOff x="1419138" y="5139667"/>
            <a:chExt cx="3876328" cy="592541"/>
          </a:xfrm>
        </p:grpSpPr>
        <p:sp>
          <p:nvSpPr>
            <p:cNvPr id="29" name="Textfeld 2">
              <a:extLst>
                <a:ext uri="{FF2B5EF4-FFF2-40B4-BE49-F238E27FC236}">
                  <a16:creationId xmlns:a16="http://schemas.microsoft.com/office/drawing/2014/main" id="{F2A35FD2-C9D9-0C76-1364-54E02FAC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412" y="5205104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Fazit</a:t>
              </a:r>
              <a:endParaRPr lang="de-DE" altLang="de-DE" sz="20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0A0E604-97FE-DBCC-B771-D57F9BA2A98C}"/>
                </a:ext>
              </a:extLst>
            </p:cNvPr>
            <p:cNvSpPr/>
            <p:nvPr/>
          </p:nvSpPr>
          <p:spPr>
            <a:xfrm>
              <a:off x="1419138" y="5139667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6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813B2B6-A931-7E12-B296-CA16308CEB97}"/>
              </a:ext>
            </a:extLst>
          </p:cNvPr>
          <p:cNvSpPr/>
          <p:nvPr/>
        </p:nvSpPr>
        <p:spPr>
          <a:xfrm>
            <a:off x="5097706" y="856742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1A93DDD-1755-6850-139F-D0A600B8A6D3}"/>
              </a:ext>
            </a:extLst>
          </p:cNvPr>
          <p:cNvSpPr/>
          <p:nvPr/>
        </p:nvSpPr>
        <p:spPr>
          <a:xfrm>
            <a:off x="5097706" y="1897850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3AC161E-3A43-0715-A0A9-67C0F12C1CC2}"/>
              </a:ext>
            </a:extLst>
          </p:cNvPr>
          <p:cNvSpPr/>
          <p:nvPr/>
        </p:nvSpPr>
        <p:spPr>
          <a:xfrm>
            <a:off x="5097705" y="2938958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FFE76B-7B26-1704-CB7C-7F5CC47B5F96}"/>
              </a:ext>
            </a:extLst>
          </p:cNvPr>
          <p:cNvSpPr/>
          <p:nvPr/>
        </p:nvSpPr>
        <p:spPr>
          <a:xfrm>
            <a:off x="5103984" y="3990576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5400E49-3F77-4594-B65C-35AA8CD0F998}"/>
              </a:ext>
            </a:extLst>
          </p:cNvPr>
          <p:cNvSpPr/>
          <p:nvPr/>
        </p:nvSpPr>
        <p:spPr>
          <a:xfrm>
            <a:off x="5091428" y="5031684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59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4EBFB-CC73-E436-98B8-8BED0F4B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57" y="14518"/>
            <a:ext cx="10972800" cy="1143000"/>
          </a:xfrm>
        </p:spPr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learned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0CBEA1-0464-4A46-E68A-745A597DA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27</a:t>
            </a:fld>
            <a:r>
              <a:rPr lang="de-DE" dirty="0"/>
              <a:t> von 29</a:t>
            </a:r>
          </a:p>
        </p:txBody>
      </p:sp>
      <p:pic>
        <p:nvPicPr>
          <p:cNvPr id="7" name="Grafik 6" descr="Ein Bild, das Grafiken, Grafikdesign, Schrift, Clipart enthält.&#10;&#10;KI-generierte Inhalte können fehlerhaft sein.">
            <a:extLst>
              <a:ext uri="{FF2B5EF4-FFF2-40B4-BE49-F238E27FC236}">
                <a16:creationId xmlns:a16="http://schemas.microsoft.com/office/drawing/2014/main" id="{5D4BB877-455A-DB15-C9CB-350897C07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75" y="1030519"/>
            <a:ext cx="4024081" cy="402408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F071AB3-93C8-2A12-D3DC-FBD490486B96}"/>
              </a:ext>
            </a:extLst>
          </p:cNvPr>
          <p:cNvSpPr txBox="1"/>
          <p:nvPr/>
        </p:nvSpPr>
        <p:spPr>
          <a:xfrm>
            <a:off x="270430" y="1696465"/>
            <a:ext cx="6775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>
                <a:solidFill>
                  <a:srgbClr val="2F5597"/>
                </a:solidFill>
              </a:rPr>
              <a:t>Verbesserung technischer Fähigkeiten und des Verständnisses für Qualitätssicherung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4EC1DF-866E-CC43-A1DA-512D780F120E}"/>
              </a:ext>
            </a:extLst>
          </p:cNvPr>
          <p:cNvSpPr txBox="1"/>
          <p:nvPr/>
        </p:nvSpPr>
        <p:spPr>
          <a:xfrm>
            <a:off x="270430" y="3429000"/>
            <a:ext cx="6775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>
                <a:solidFill>
                  <a:srgbClr val="2F5597"/>
                </a:solidFill>
              </a:rPr>
              <a:t>Erkenntnis der Bedeutung von Planung und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194858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4EBFB-CC73-E436-98B8-8BED0F4B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57" y="16329"/>
            <a:ext cx="10972800" cy="1143000"/>
          </a:xfrm>
        </p:spPr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Ausblick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Grafik 6" descr="Ein Bild, das Cartoon, Schuhwerk enthält.&#10;&#10;KI-generierte Inhalte können fehlerhaft sein.">
            <a:extLst>
              <a:ext uri="{FF2B5EF4-FFF2-40B4-BE49-F238E27FC236}">
                <a16:creationId xmlns:a16="http://schemas.microsoft.com/office/drawing/2014/main" id="{4B3C384A-0490-905B-F1B2-7BBDAD1C1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99" y="687614"/>
            <a:ext cx="5482771" cy="548277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0CBEA1-0464-4A46-E68A-745A597DA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28</a:t>
            </a:fld>
            <a:r>
              <a:rPr lang="de-DE" dirty="0"/>
              <a:t> von 29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651362-3DD6-3276-BB2D-9C1AC2AA6ED6}"/>
              </a:ext>
            </a:extLst>
          </p:cNvPr>
          <p:cNvSpPr txBox="1"/>
          <p:nvPr/>
        </p:nvSpPr>
        <p:spPr>
          <a:xfrm>
            <a:off x="270430" y="1696465"/>
            <a:ext cx="6775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>
                <a:solidFill>
                  <a:srgbClr val="2F5597"/>
                </a:solidFill>
              </a:rPr>
              <a:t>Erweiterung der Testabdeckung auf weitere Szenarien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B216E31-5F75-1363-7779-5593B7F522AC}"/>
              </a:ext>
            </a:extLst>
          </p:cNvPr>
          <p:cNvSpPr txBox="1"/>
          <p:nvPr/>
        </p:nvSpPr>
        <p:spPr>
          <a:xfrm>
            <a:off x="270429" y="3271065"/>
            <a:ext cx="6775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>
                <a:solidFill>
                  <a:srgbClr val="2F5597"/>
                </a:solidFill>
              </a:rPr>
              <a:t>Integration der Tests in die CI/CD-Pipeline geplant</a:t>
            </a:r>
          </a:p>
        </p:txBody>
      </p:sp>
    </p:spTree>
    <p:extLst>
      <p:ext uri="{BB962C8B-B14F-4D97-AF65-F5344CB8AC3E}">
        <p14:creationId xmlns:p14="http://schemas.microsoft.com/office/powerpoint/2010/main" val="1807001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3B9289F1-6C49-5EE2-6C3D-055075280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690"/>
          <a:stretch/>
        </p:blipFill>
        <p:spPr>
          <a:xfrm>
            <a:off x="6869373" y="1238251"/>
            <a:ext cx="4713027" cy="45393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53FD41E-6CFA-9218-CB20-981C6090F60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3813"/>
            <a:ext cx="2844800" cy="36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3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de-DE" dirty="0"/>
              <a:t>Ayoub Aalaou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68CA95-6F26-09B8-4A7C-059FE534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6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3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de-DE" sz="1600" dirty="0"/>
              <a:t>Folie </a:t>
            </a:r>
            <a:fld id="{4C1454EF-5836-4077-A97F-9194FF4653A6}" type="slidenum">
              <a:rPr lang="de-DE" sz="1600" smtClean="0"/>
              <a:pPr>
                <a:spcAft>
                  <a:spcPts val="600"/>
                </a:spcAft>
                <a:defRPr/>
              </a:pPr>
              <a:t>29</a:t>
            </a:fld>
            <a:r>
              <a:rPr lang="de-DE" sz="1600" dirty="0"/>
              <a:t> von 29</a:t>
            </a:r>
          </a:p>
        </p:txBody>
      </p:sp>
      <p:pic>
        <p:nvPicPr>
          <p:cNvPr id="2" name="Grafik 1" descr="Ein Bild, das Text, Schild, Beschilderung, draußen enthält.&#10;&#10;Automatisch generierte Beschreibung">
            <a:extLst>
              <a:ext uri="{FF2B5EF4-FFF2-40B4-BE49-F238E27FC236}">
                <a16:creationId xmlns:a16="http://schemas.microsoft.com/office/drawing/2014/main" id="{447334B9-CB2B-1B35-755E-2DFF26EB6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36" y="1738772"/>
            <a:ext cx="4446328" cy="32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C0C4E-7EAA-C4AA-027E-4540880B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31"/>
            <a:ext cx="2948093" cy="1143000"/>
          </a:xfrm>
        </p:spPr>
        <p:txBody>
          <a:bodyPr/>
          <a:lstStyle/>
          <a:p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ePhilos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AG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69E97F-023B-1A1D-F80F-81CDADD48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 Folie </a:t>
            </a:r>
            <a:fld id="{50525095-FDC7-4E03-866B-0B7EC6C43B86}" type="slidenum">
              <a:rPr lang="de-DE" smtClean="0"/>
              <a:pPr>
                <a:defRPr/>
              </a:pPr>
              <a:t>3</a:t>
            </a:fld>
            <a:r>
              <a:rPr lang="de-DE" dirty="0"/>
              <a:t> von 29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DB76681-6C57-69FC-7FB0-FAEE21F51AC7}"/>
              </a:ext>
            </a:extLst>
          </p:cNvPr>
          <p:cNvGrpSpPr/>
          <p:nvPr/>
        </p:nvGrpSpPr>
        <p:grpSpPr>
          <a:xfrm>
            <a:off x="1584752" y="1820256"/>
            <a:ext cx="2892658" cy="3073799"/>
            <a:chOff x="759655" y="1593897"/>
            <a:chExt cx="2410968" cy="2561945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4C29DD0A-F03D-52E0-5CF7-64A67018262F}"/>
                </a:ext>
              </a:extLst>
            </p:cNvPr>
            <p:cNvSpPr txBox="1"/>
            <p:nvPr/>
          </p:nvSpPr>
          <p:spPr>
            <a:xfrm>
              <a:off x="759655" y="3632622"/>
              <a:ext cx="2410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tx2">
                      <a:lumMod val="75000"/>
                    </a:schemeClr>
                  </a:solidFill>
                </a:rPr>
                <a:t>Mitarbeiter</a:t>
              </a:r>
              <a:endParaRPr lang="de-DE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964FA5A-E685-C92C-877A-9CBBEB61C618}"/>
                </a:ext>
              </a:extLst>
            </p:cNvPr>
            <p:cNvSpPr txBox="1"/>
            <p:nvPr/>
          </p:nvSpPr>
          <p:spPr>
            <a:xfrm>
              <a:off x="1136682" y="3253363"/>
              <a:ext cx="1002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tx2">
                      <a:lumMod val="75000"/>
                    </a:schemeClr>
                  </a:solidFill>
                </a:rPr>
                <a:t>24</a:t>
              </a:r>
              <a:endParaRPr lang="de-DE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14" name="Grafik 13" descr="Ein Bild, das Screenshot, Grafiken, Farbigkeit, Design enthält.&#10;&#10;KI-generierte Inhalte können fehlerhaft sein.">
              <a:extLst>
                <a:ext uri="{FF2B5EF4-FFF2-40B4-BE49-F238E27FC236}">
                  <a16:creationId xmlns:a16="http://schemas.microsoft.com/office/drawing/2014/main" id="{27523588-D406-DDEB-949A-D4064B31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98" y="1593897"/>
              <a:ext cx="1531961" cy="1531961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73FEE19-E0FA-249B-9652-A24693993B1D}"/>
              </a:ext>
            </a:extLst>
          </p:cNvPr>
          <p:cNvGrpSpPr/>
          <p:nvPr/>
        </p:nvGrpSpPr>
        <p:grpSpPr>
          <a:xfrm>
            <a:off x="4027455" y="1794685"/>
            <a:ext cx="3656964" cy="3616345"/>
            <a:chOff x="2979021" y="2196007"/>
            <a:chExt cx="3048000" cy="3014145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28C0753-5CA8-CFD3-389A-A1FCBF711B96}"/>
                </a:ext>
              </a:extLst>
            </p:cNvPr>
            <p:cNvSpPr txBox="1"/>
            <p:nvPr/>
          </p:nvSpPr>
          <p:spPr>
            <a:xfrm>
              <a:off x="2979021" y="4256045"/>
              <a:ext cx="3048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tx2">
                      <a:lumMod val="75000"/>
                    </a:schemeClr>
                  </a:solidFill>
                </a:rPr>
                <a:t>Konzerne und Unternehmen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F216995-CE59-6033-5451-69E279F08BCB}"/>
                </a:ext>
              </a:extLst>
            </p:cNvPr>
            <p:cNvSpPr txBox="1"/>
            <p:nvPr/>
          </p:nvSpPr>
          <p:spPr>
            <a:xfrm>
              <a:off x="4090046" y="3854883"/>
              <a:ext cx="83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tx2">
                      <a:lumMod val="75000"/>
                    </a:schemeClr>
                  </a:solidFill>
                </a:rPr>
                <a:t>80+</a:t>
              </a:r>
            </a:p>
          </p:txBody>
        </p:sp>
        <p:pic>
          <p:nvPicPr>
            <p:cNvPr id="16" name="Grafik 15" descr="Ein Bild, das Grafiken, Grafikdesign, Screenshot, Kreis enthält.&#10;&#10;KI-generierte Inhalte können fehlerhaft sein.">
              <a:extLst>
                <a:ext uri="{FF2B5EF4-FFF2-40B4-BE49-F238E27FC236}">
                  <a16:creationId xmlns:a16="http://schemas.microsoft.com/office/drawing/2014/main" id="{D19B58DA-21E8-F113-6B9C-06643A5D2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767" y="2196007"/>
              <a:ext cx="1584759" cy="1493014"/>
            </a:xfrm>
            <a:prstGeom prst="rect">
              <a:avLst/>
            </a:prstGeom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68E2321F-392F-2D1F-82C6-E1101DD09D15}"/>
              </a:ext>
            </a:extLst>
          </p:cNvPr>
          <p:cNvGrpSpPr/>
          <p:nvPr/>
        </p:nvGrpSpPr>
        <p:grpSpPr>
          <a:xfrm>
            <a:off x="7962179" y="1446970"/>
            <a:ext cx="2645068" cy="3447086"/>
            <a:chOff x="6565592" y="1845934"/>
            <a:chExt cx="2204607" cy="2873071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41DE6CD-6A10-D7F6-36F3-BA076C0A1719}"/>
                </a:ext>
              </a:extLst>
            </p:cNvPr>
            <p:cNvSpPr txBox="1"/>
            <p:nvPr/>
          </p:nvSpPr>
          <p:spPr>
            <a:xfrm>
              <a:off x="6695886" y="4195785"/>
              <a:ext cx="19369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tx2">
                      <a:lumMod val="75000"/>
                    </a:schemeClr>
                  </a:solidFill>
                </a:rPr>
                <a:t>Anwender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EFFA5C6-CE9D-5279-F1BA-265D99C92776}"/>
                </a:ext>
              </a:extLst>
            </p:cNvPr>
            <p:cNvSpPr txBox="1"/>
            <p:nvPr/>
          </p:nvSpPr>
          <p:spPr>
            <a:xfrm>
              <a:off x="7194976" y="3831466"/>
              <a:ext cx="938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tx2">
                      <a:lumMod val="75000"/>
                    </a:schemeClr>
                  </a:solidFill>
                </a:rPr>
                <a:t>700k</a:t>
              </a:r>
              <a:endParaRPr lang="de-DE" sz="20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18" name="Grafik 17" descr="Ein Bild, das Grafiken, Kreis, Farbigkeit, Cartoon enthält.&#10;&#10;KI-generierte Inhalte können fehlerhaft sein.">
              <a:extLst>
                <a:ext uri="{FF2B5EF4-FFF2-40B4-BE49-F238E27FC236}">
                  <a16:creationId xmlns:a16="http://schemas.microsoft.com/office/drawing/2014/main" id="{D979FD0A-13C3-1493-F5D7-8894A8801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592" y="1845934"/>
              <a:ext cx="2204607" cy="2204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9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B8178-90E3-08FD-9B9C-4AFC90BD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login.spec.js: (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beforeEach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D5EB8-BC13-743F-C0CB-EB10C7B80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525095-FDC7-4E03-866B-0B7EC6C43B86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61083-1F45-AA47-854D-631A64FC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571" y="1562336"/>
            <a:ext cx="8898000" cy="437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58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Untertitel 5">
            <a:extLst>
              <a:ext uri="{FF2B5EF4-FFF2-40B4-BE49-F238E27FC236}">
                <a16:creationId xmlns:a16="http://schemas.microsoft.com/office/drawing/2014/main" id="{8C3F1021-845F-0E7D-D724-37D92BC38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4206875"/>
            <a:ext cx="299402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de-DE" altLang="de-DE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7828" name="Untertitel 5">
            <a:extLst>
              <a:ext uri="{FF2B5EF4-FFF2-40B4-BE49-F238E27FC236}">
                <a16:creationId xmlns:a16="http://schemas.microsoft.com/office/drawing/2014/main" id="{06E7A5A5-8701-053A-C0BA-B79BCF63E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7975" y="4205288"/>
            <a:ext cx="299402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de-DE" altLang="de-DE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7829" name="Untertitel 5">
            <a:extLst>
              <a:ext uri="{FF2B5EF4-FFF2-40B4-BE49-F238E27FC236}">
                <a16:creationId xmlns:a16="http://schemas.microsoft.com/office/drawing/2014/main" id="{253206E9-E559-F86A-9669-0062AA4E3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5873750"/>
            <a:ext cx="299402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DE" altLang="de-DE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ePhilos AG</a:t>
            </a:r>
          </a:p>
        </p:txBody>
      </p:sp>
      <p:pic>
        <p:nvPicPr>
          <p:cNvPr id="3" name="Grafik 2" descr="Ein Bild, das Text, Schild, Beschilderung, draußen enthält.&#10;&#10;Automatisch generierte Beschreibung">
            <a:extLst>
              <a:ext uri="{FF2B5EF4-FFF2-40B4-BE49-F238E27FC236}">
                <a16:creationId xmlns:a16="http://schemas.microsoft.com/office/drawing/2014/main" id="{3AAD8F30-1078-D723-2F92-EE2E6660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63" y="1295400"/>
            <a:ext cx="4993038" cy="37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42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29990-4626-D64A-87DD-6E6253A0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Projektbegr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ündung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CACCBA-6DC7-8EF0-4AA6-0221BCE39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525095-FDC7-4E03-866B-0B7EC6C43B86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81FA61-8FB1-3156-1A50-3A432333377A}"/>
              </a:ext>
            </a:extLst>
          </p:cNvPr>
          <p:cNvSpPr txBox="1"/>
          <p:nvPr/>
        </p:nvSpPr>
        <p:spPr>
          <a:xfrm>
            <a:off x="937836" y="4469372"/>
            <a:ext cx="20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Zeitaufwendig</a:t>
            </a:r>
            <a:endParaRPr lang="de-DE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5A5CE3-7EA0-F897-7A6F-5CD0599633BF}"/>
              </a:ext>
            </a:extLst>
          </p:cNvPr>
          <p:cNvSpPr txBox="1"/>
          <p:nvPr/>
        </p:nvSpPr>
        <p:spPr>
          <a:xfrm>
            <a:off x="3668676" y="4472212"/>
            <a:ext cx="2412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Fehlererkennung </a:t>
            </a:r>
            <a:endParaRPr lang="de-DE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DFC1F6-8A1B-4C38-2726-11673F907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146" y="1994942"/>
            <a:ext cx="2365982" cy="2211869"/>
          </a:xfrm>
          <a:prstGeom prst="rect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8" name="Grafik 7" descr="Ein Bild, das Schuhwerk, Kleidung, Cartoon, Zeichnung enthält.&#10;&#10;KI-generierte Inhalte können fehlerhaft sein.">
            <a:extLst>
              <a:ext uri="{FF2B5EF4-FFF2-40B4-BE49-F238E27FC236}">
                <a16:creationId xmlns:a16="http://schemas.microsoft.com/office/drawing/2014/main" id="{BCDD7401-1535-8922-AC6B-149045F57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25" y="1987856"/>
            <a:ext cx="2211869" cy="2211869"/>
          </a:xfrm>
          <a:prstGeom prst="rect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9" name="Grafik 8" descr="Ein Bild, das Kleidung, Schuhwerk, Hose, Person enthält.&#10;&#10;KI-generierte Inhalte können fehlerhaft sein.">
            <a:extLst>
              <a:ext uri="{FF2B5EF4-FFF2-40B4-BE49-F238E27FC236}">
                <a16:creationId xmlns:a16="http://schemas.microsoft.com/office/drawing/2014/main" id="{5A99AAD0-BD06-C869-B6EF-E8D4089DB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27" y="1994942"/>
            <a:ext cx="2211869" cy="2211869"/>
          </a:xfrm>
          <a:prstGeom prst="rect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11" name="Grafik 10" descr="Ein Bild, das Kleidung, Schuhwerk, Mann, Hose enthält.&#10;&#10;KI-generierte Inhalte können fehlerhaft sein.">
            <a:extLst>
              <a:ext uri="{FF2B5EF4-FFF2-40B4-BE49-F238E27FC236}">
                <a16:creationId xmlns:a16="http://schemas.microsoft.com/office/drawing/2014/main" id="{BB58088F-8E47-2BC3-D1D4-9ABA3411B0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50" y="1994942"/>
            <a:ext cx="2211869" cy="2211869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5D77AC3-F001-05C6-7697-D5627674459F}"/>
              </a:ext>
            </a:extLst>
          </p:cNvPr>
          <p:cNvSpPr txBox="1"/>
          <p:nvPr/>
        </p:nvSpPr>
        <p:spPr>
          <a:xfrm>
            <a:off x="6729755" y="4455968"/>
            <a:ext cx="1294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Qualitat</a:t>
            </a:r>
            <a:r>
              <a:rPr lang="de-DE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algn="ctr"/>
            <a:r>
              <a:rPr lang="de-DE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erhohen</a:t>
            </a:r>
            <a:endParaRPr lang="de-DE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254486-DA1C-3B7D-C766-67254CF098EE}"/>
              </a:ext>
            </a:extLst>
          </p:cNvPr>
          <p:cNvSpPr txBox="1"/>
          <p:nvPr/>
        </p:nvSpPr>
        <p:spPr>
          <a:xfrm>
            <a:off x="9267562" y="4439100"/>
            <a:ext cx="1914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Sichheit</a:t>
            </a:r>
            <a:r>
              <a:rPr lang="de-DE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algn="ctr"/>
            <a:r>
              <a:rPr lang="de-DE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Bei </a:t>
            </a:r>
            <a:r>
              <a:rPr lang="de-DE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Anderung</a:t>
            </a:r>
            <a:endParaRPr lang="de-DE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301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B8178-90E3-08FD-9B9C-4AFC90BD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login.spec.js: (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AfterEach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AfterAll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D5EB8-BC13-743F-C0CB-EB10C7B80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525095-FDC7-4E03-866B-0B7EC6C43B86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61083-1F45-AA47-854D-631A64FC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100" y="2384202"/>
            <a:ext cx="10371800" cy="2089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9145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B8178-90E3-08FD-9B9C-4AFC90BD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71" y="-164592"/>
            <a:ext cx="10972800" cy="1143000"/>
          </a:xfrm>
        </p:spPr>
        <p:txBody>
          <a:bodyPr/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seeder.js: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D5EB8-BC13-743F-C0CB-EB10C7B80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525095-FDC7-4E03-866B-0B7EC6C43B86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61083-1F45-AA47-854D-631A64FC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0864" y="664839"/>
            <a:ext cx="6899955" cy="5528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67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B8178-90E3-08FD-9B9C-4AFC90BD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71" y="-164592"/>
            <a:ext cx="10972800" cy="1143000"/>
          </a:xfrm>
        </p:spPr>
        <p:txBody>
          <a:bodyPr/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DB.js: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D5EB8-BC13-743F-C0CB-EB10C7B80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525095-FDC7-4E03-866B-0B7EC6C43B86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61083-1F45-AA47-854D-631A64FC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905" y="664839"/>
            <a:ext cx="6473872" cy="5528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947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B8178-90E3-08FD-9B9C-4AFC90BD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71" y="-164592"/>
            <a:ext cx="10972800" cy="1143000"/>
          </a:xfrm>
        </p:spPr>
        <p:txBody>
          <a:bodyPr/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login.spec.js: (test-case)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D5EB8-BC13-743F-C0CB-EB10C7B80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525095-FDC7-4E03-866B-0B7EC6C43B86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61083-1F45-AA47-854D-631A64FC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959" y="839755"/>
            <a:ext cx="9444081" cy="517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881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4EBFB-CC73-E436-98B8-8BED0F4B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Projektbeschreibung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Inhaltsplatzhalter 5" descr="Ein Bild, das Computer, Spielzeug, Im Haus, computer enthält.&#10;&#10;KI-generierte Inhalte können fehlerhaft sein.">
            <a:extLst>
              <a:ext uri="{FF2B5EF4-FFF2-40B4-BE49-F238E27FC236}">
                <a16:creationId xmlns:a16="http://schemas.microsoft.com/office/drawing/2014/main" id="{C38DDAB2-B647-27AB-4BB8-74CBDBE16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95" y="1600200"/>
            <a:ext cx="6625209" cy="4416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0CBEA1-0464-4A46-E68A-745A597DA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525095-FDC7-4E03-866B-0B7EC6C43B86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99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1">
            <a:extLst>
              <a:ext uri="{FF2B5EF4-FFF2-40B4-BE49-F238E27FC236}">
                <a16:creationId xmlns:a16="http://schemas.microsoft.com/office/drawing/2014/main" id="{E2D2E429-E9A3-FE8D-9599-A6A0039C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41338"/>
            <a:ext cx="10972800" cy="1143000"/>
          </a:xfrm>
        </p:spPr>
        <p:txBody>
          <a:bodyPr rtlCol="0">
            <a:normAutofit/>
          </a:bodyPr>
          <a:lstStyle/>
          <a:p>
            <a:pPr defTabSz="609585">
              <a:spcAft>
                <a:spcPts val="0"/>
              </a:spcAft>
              <a:defRPr/>
            </a:pPr>
            <a:r>
              <a:rPr lang="de-DE" sz="3600" dirty="0">
                <a:solidFill>
                  <a:schemeClr val="tx2">
                    <a:lumMod val="75000"/>
                  </a:schemeClr>
                </a:solidFill>
                <a:latin typeface="Open sans"/>
                <a:ea typeface="Open sans"/>
                <a:cs typeface="Open sans"/>
              </a:rPr>
              <a:t>Separates System ‘cm4_5' für das </a:t>
            </a:r>
            <a:r>
              <a:rPr lang="de-DE" sz="3600" dirty="0" err="1">
                <a:solidFill>
                  <a:schemeClr val="tx2">
                    <a:lumMod val="75000"/>
                  </a:schemeClr>
                </a:solidFill>
                <a:latin typeface="Open sans"/>
                <a:ea typeface="Open sans"/>
                <a:cs typeface="Open sans"/>
              </a:rPr>
              <a:t>Testing</a:t>
            </a:r>
            <a:r>
              <a:rPr lang="de-DE" sz="3600" dirty="0">
                <a:solidFill>
                  <a:schemeClr val="tx2">
                    <a:lumMod val="75000"/>
                  </a:schemeClr>
                </a:solidFill>
                <a:latin typeface="Open sans"/>
                <a:ea typeface="Open sans"/>
                <a:cs typeface="Open sans"/>
              </a:rPr>
              <a:t>.</a:t>
            </a:r>
            <a:br>
              <a:rPr lang="de-DE" dirty="0">
                <a:solidFill>
                  <a:schemeClr val="tx2">
                    <a:lumMod val="75000"/>
                  </a:schemeClr>
                </a:solidFill>
              </a:rPr>
            </a:b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254FC1-A1B4-0959-059A-EB78EFDB2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09585">
              <a:defRPr/>
            </a:pPr>
            <a:fld id="{9DF0E4B7-C62F-42B4-BACE-8E32D603F667}" type="slidenum">
              <a:rPr lang="de-DE">
                <a:solidFill>
                  <a:srgbClr val="F2F2F2"/>
                </a:solidFill>
              </a:rPr>
              <a:pPr defTabSz="609585">
                <a:defRPr/>
              </a:pPr>
              <a:t>38</a:t>
            </a:fld>
            <a:endParaRPr lang="de-DE">
              <a:solidFill>
                <a:srgbClr val="F2F2F2"/>
              </a:solidFill>
            </a:endParaRPr>
          </a:p>
        </p:txBody>
      </p:sp>
      <p:sp>
        <p:nvSpPr>
          <p:cNvPr id="75780" name="AutoShape 2" descr="Bildergebnis fÃ¼r douglas logo">
            <a:extLst>
              <a:ext uri="{FF2B5EF4-FFF2-40B4-BE49-F238E27FC236}">
                <a16:creationId xmlns:a16="http://schemas.microsoft.com/office/drawing/2014/main" id="{58DE990C-CF08-6C62-F16F-C6EC9FC566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963" y="-192088"/>
            <a:ext cx="406400" cy="40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 defTabSz="6080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B1824"/>
                </a:solidFill>
                <a:latin typeface="Verdana" panose="020B0604030504040204" pitchFamily="34" charset="0"/>
              </a:defRPr>
            </a:lvl1pPr>
            <a:lvl2pPr marL="742950" indent="-28575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rgbClr val="0B1824"/>
                </a:solidFill>
                <a:latin typeface="Verdana" panose="020B0604030504040204" pitchFamily="34" charset="0"/>
              </a:defRPr>
            </a:lvl2pPr>
            <a:lvl3pPr marL="1143000" indent="-228600" defTabSz="608013">
              <a:spcBef>
                <a:spcPct val="20000"/>
              </a:spcBef>
              <a:buFont typeface="Arial" panose="020B0604020202020204" pitchFamily="34" charset="0"/>
              <a:buChar char="•"/>
              <a:defRPr sz="2100">
                <a:solidFill>
                  <a:srgbClr val="0B1824"/>
                </a:solidFill>
                <a:latin typeface="Verdana" panose="020B0604030504040204" pitchFamily="34" charset="0"/>
              </a:defRPr>
            </a:lvl3pPr>
            <a:lvl4pPr marL="1600200" indent="-22860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B1824"/>
                </a:solidFill>
                <a:latin typeface="Verdana" panose="020B0604030504040204" pitchFamily="34" charset="0"/>
              </a:defRPr>
            </a:lvl4pPr>
            <a:lvl5pPr marL="2057400" indent="-228600" defTabSz="608013">
              <a:spcBef>
                <a:spcPct val="20000"/>
              </a:spcBef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5pPr>
            <a:lvl6pPr marL="25146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6pPr>
            <a:lvl7pPr marL="29718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7pPr>
            <a:lvl8pPr marL="34290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8pPr>
            <a:lvl9pPr marL="38862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>
              <a:solidFill>
                <a:srgbClr val="000000"/>
              </a:solidFill>
            </a:endParaRPr>
          </a:p>
        </p:txBody>
      </p:sp>
      <p:sp>
        <p:nvSpPr>
          <p:cNvPr id="75781" name="AutoShape 4" descr="Bildergebnis fÃ¼r douglas logo">
            <a:extLst>
              <a:ext uri="{FF2B5EF4-FFF2-40B4-BE49-F238E27FC236}">
                <a16:creationId xmlns:a16="http://schemas.microsoft.com/office/drawing/2014/main" id="{5FDC5AF9-4DCA-D336-A187-6613BDD64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963" y="-192088"/>
            <a:ext cx="406400" cy="40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 defTabSz="6080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B1824"/>
                </a:solidFill>
                <a:latin typeface="Verdana" panose="020B0604030504040204" pitchFamily="34" charset="0"/>
              </a:defRPr>
            </a:lvl1pPr>
            <a:lvl2pPr marL="742950" indent="-28575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rgbClr val="0B1824"/>
                </a:solidFill>
                <a:latin typeface="Verdana" panose="020B0604030504040204" pitchFamily="34" charset="0"/>
              </a:defRPr>
            </a:lvl2pPr>
            <a:lvl3pPr marL="1143000" indent="-228600" defTabSz="608013">
              <a:spcBef>
                <a:spcPct val="20000"/>
              </a:spcBef>
              <a:buFont typeface="Arial" panose="020B0604020202020204" pitchFamily="34" charset="0"/>
              <a:buChar char="•"/>
              <a:defRPr sz="2100">
                <a:solidFill>
                  <a:srgbClr val="0B1824"/>
                </a:solidFill>
                <a:latin typeface="Verdana" panose="020B0604030504040204" pitchFamily="34" charset="0"/>
              </a:defRPr>
            </a:lvl3pPr>
            <a:lvl4pPr marL="1600200" indent="-22860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B1824"/>
                </a:solidFill>
                <a:latin typeface="Verdana" panose="020B0604030504040204" pitchFamily="34" charset="0"/>
              </a:defRPr>
            </a:lvl4pPr>
            <a:lvl5pPr marL="2057400" indent="-228600" defTabSz="608013">
              <a:spcBef>
                <a:spcPct val="20000"/>
              </a:spcBef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5pPr>
            <a:lvl6pPr marL="25146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6pPr>
            <a:lvl7pPr marL="29718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7pPr>
            <a:lvl8pPr marL="34290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8pPr>
            <a:lvl9pPr marL="38862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>
              <a:solidFill>
                <a:srgbClr val="000000"/>
              </a:solidFill>
            </a:endParaRPr>
          </a:p>
        </p:txBody>
      </p:sp>
      <p:sp>
        <p:nvSpPr>
          <p:cNvPr id="75782" name="AutoShape 6" descr="Bildergebnis fÃ¼r douglas logo">
            <a:extLst>
              <a:ext uri="{FF2B5EF4-FFF2-40B4-BE49-F238E27FC236}">
                <a16:creationId xmlns:a16="http://schemas.microsoft.com/office/drawing/2014/main" id="{31EAAC49-FB6C-75A9-505D-ECAECEBCE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963" y="-192088"/>
            <a:ext cx="406400" cy="40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 defTabSz="6080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B1824"/>
                </a:solidFill>
                <a:latin typeface="Verdana" panose="020B0604030504040204" pitchFamily="34" charset="0"/>
              </a:defRPr>
            </a:lvl1pPr>
            <a:lvl2pPr marL="742950" indent="-28575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rgbClr val="0B1824"/>
                </a:solidFill>
                <a:latin typeface="Verdana" panose="020B0604030504040204" pitchFamily="34" charset="0"/>
              </a:defRPr>
            </a:lvl2pPr>
            <a:lvl3pPr marL="1143000" indent="-228600" defTabSz="608013">
              <a:spcBef>
                <a:spcPct val="20000"/>
              </a:spcBef>
              <a:buFont typeface="Arial" panose="020B0604020202020204" pitchFamily="34" charset="0"/>
              <a:buChar char="•"/>
              <a:defRPr sz="2100">
                <a:solidFill>
                  <a:srgbClr val="0B1824"/>
                </a:solidFill>
                <a:latin typeface="Verdana" panose="020B0604030504040204" pitchFamily="34" charset="0"/>
              </a:defRPr>
            </a:lvl3pPr>
            <a:lvl4pPr marL="1600200" indent="-22860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B1824"/>
                </a:solidFill>
                <a:latin typeface="Verdana" panose="020B0604030504040204" pitchFamily="34" charset="0"/>
              </a:defRPr>
            </a:lvl4pPr>
            <a:lvl5pPr marL="2057400" indent="-228600" defTabSz="608013">
              <a:spcBef>
                <a:spcPct val="20000"/>
              </a:spcBef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5pPr>
            <a:lvl6pPr marL="25146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6pPr>
            <a:lvl7pPr marL="29718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7pPr>
            <a:lvl8pPr marL="34290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8pPr>
            <a:lvl9pPr marL="38862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>
              <a:solidFill>
                <a:srgbClr val="000000"/>
              </a:solidFill>
            </a:endParaRPr>
          </a:p>
        </p:txBody>
      </p:sp>
      <p:sp>
        <p:nvSpPr>
          <p:cNvPr id="75783" name="Textfeld 29">
            <a:extLst>
              <a:ext uri="{FF2B5EF4-FFF2-40B4-BE49-F238E27FC236}">
                <a16:creationId xmlns:a16="http://schemas.microsoft.com/office/drawing/2014/main" id="{6B07E276-29D1-DDAE-0A84-D85765D25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1336475"/>
            <a:ext cx="11442700" cy="28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485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Reduzierte Interferenzen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Stabile Testbedingungen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Fokussierter Umfang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Keine Datenlecks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Geschützte Testumgebung</a:t>
            </a:r>
            <a:endParaRPr lang="de-DE" altLang="de-DE" sz="2400" dirty="0">
              <a:solidFill>
                <a:schemeClr val="tx2">
                  <a:lumMod val="75000"/>
                </a:schemeClr>
              </a:solidFill>
              <a:latin typeface="Söhne"/>
            </a:endParaRPr>
          </a:p>
        </p:txBody>
      </p:sp>
      <p:pic>
        <p:nvPicPr>
          <p:cNvPr id="3" name="Grafik 2" descr="Ein Bild, das Screenshot, Betriebssystem, Text, Grafiken enthält.&#10;&#10;Automatisch generierte Beschreibung">
            <a:extLst>
              <a:ext uri="{FF2B5EF4-FFF2-40B4-BE49-F238E27FC236}">
                <a16:creationId xmlns:a16="http://schemas.microsoft.com/office/drawing/2014/main" id="{7C10EE1D-B774-40F8-C41D-B5007EA78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30" y="960132"/>
            <a:ext cx="4324045" cy="43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6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FE857-D236-EA9C-89D5-E68C6AAA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1">
            <a:extLst>
              <a:ext uri="{FF2B5EF4-FFF2-40B4-BE49-F238E27FC236}">
                <a16:creationId xmlns:a16="http://schemas.microsoft.com/office/drawing/2014/main" id="{88FBBD43-3AD0-9E6D-B383-B6D409A0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41338"/>
            <a:ext cx="10972800" cy="1143000"/>
          </a:xfrm>
        </p:spPr>
        <p:txBody>
          <a:bodyPr rtlCol="0">
            <a:normAutofit fontScale="90000"/>
          </a:bodyPr>
          <a:lstStyle/>
          <a:p>
            <a:pPr defTabSz="609585">
              <a:spcAft>
                <a:spcPts val="0"/>
              </a:spcAft>
              <a:defRPr/>
            </a:pPr>
            <a:r>
              <a:rPr lang="de-DE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Separate Datenbank für </a:t>
            </a:r>
            <a:r>
              <a:rPr lang="de-DE" sz="3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Testing</a:t>
            </a:r>
            <a:r>
              <a:rPr lang="de-DE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.</a:t>
            </a:r>
            <a:br>
              <a:rPr lang="de-DE" b="0" dirty="0">
                <a:latin typeface="Segoe UI" panose="020B0502040204020203" pitchFamily="34" charset="0"/>
              </a:rPr>
            </a:br>
            <a:br>
              <a:rPr lang="de-DE" dirty="0"/>
            </a:b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E270DD-5941-2618-7E34-A61DD03AF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09585">
              <a:defRPr/>
            </a:pPr>
            <a:fld id="{9DF0E4B7-C62F-42B4-BACE-8E32D603F667}" type="slidenum">
              <a:rPr lang="de-DE">
                <a:solidFill>
                  <a:srgbClr val="F2F2F2"/>
                </a:solidFill>
              </a:rPr>
              <a:pPr defTabSz="609585">
                <a:defRPr/>
              </a:pPr>
              <a:t>39</a:t>
            </a:fld>
            <a:endParaRPr lang="de-DE">
              <a:solidFill>
                <a:srgbClr val="F2F2F2"/>
              </a:solidFill>
            </a:endParaRPr>
          </a:p>
        </p:txBody>
      </p:sp>
      <p:sp>
        <p:nvSpPr>
          <p:cNvPr id="75780" name="AutoShape 2" descr="Bildergebnis fÃ¼r douglas logo">
            <a:extLst>
              <a:ext uri="{FF2B5EF4-FFF2-40B4-BE49-F238E27FC236}">
                <a16:creationId xmlns:a16="http://schemas.microsoft.com/office/drawing/2014/main" id="{5E4C0B1A-762C-62F5-56EB-3ABF1B8A9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963" y="-192088"/>
            <a:ext cx="406400" cy="40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 defTabSz="6080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B1824"/>
                </a:solidFill>
                <a:latin typeface="Verdana" panose="020B0604030504040204" pitchFamily="34" charset="0"/>
              </a:defRPr>
            </a:lvl1pPr>
            <a:lvl2pPr marL="742950" indent="-28575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rgbClr val="0B1824"/>
                </a:solidFill>
                <a:latin typeface="Verdana" panose="020B0604030504040204" pitchFamily="34" charset="0"/>
              </a:defRPr>
            </a:lvl2pPr>
            <a:lvl3pPr marL="1143000" indent="-228600" defTabSz="608013">
              <a:spcBef>
                <a:spcPct val="20000"/>
              </a:spcBef>
              <a:buFont typeface="Arial" panose="020B0604020202020204" pitchFamily="34" charset="0"/>
              <a:buChar char="•"/>
              <a:defRPr sz="2100">
                <a:solidFill>
                  <a:srgbClr val="0B1824"/>
                </a:solidFill>
                <a:latin typeface="Verdana" panose="020B0604030504040204" pitchFamily="34" charset="0"/>
              </a:defRPr>
            </a:lvl3pPr>
            <a:lvl4pPr marL="1600200" indent="-22860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B1824"/>
                </a:solidFill>
                <a:latin typeface="Verdana" panose="020B0604030504040204" pitchFamily="34" charset="0"/>
              </a:defRPr>
            </a:lvl4pPr>
            <a:lvl5pPr marL="2057400" indent="-228600" defTabSz="608013">
              <a:spcBef>
                <a:spcPct val="20000"/>
              </a:spcBef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5pPr>
            <a:lvl6pPr marL="25146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6pPr>
            <a:lvl7pPr marL="29718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7pPr>
            <a:lvl8pPr marL="34290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8pPr>
            <a:lvl9pPr marL="38862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>
              <a:solidFill>
                <a:srgbClr val="000000"/>
              </a:solidFill>
            </a:endParaRPr>
          </a:p>
        </p:txBody>
      </p:sp>
      <p:sp>
        <p:nvSpPr>
          <p:cNvPr id="75781" name="AutoShape 4" descr="Bildergebnis fÃ¼r douglas logo">
            <a:extLst>
              <a:ext uri="{FF2B5EF4-FFF2-40B4-BE49-F238E27FC236}">
                <a16:creationId xmlns:a16="http://schemas.microsoft.com/office/drawing/2014/main" id="{CF96234E-D948-F9AD-D0FB-67C5B7446C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963" y="-192088"/>
            <a:ext cx="406400" cy="40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 defTabSz="6080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B1824"/>
                </a:solidFill>
                <a:latin typeface="Verdana" panose="020B0604030504040204" pitchFamily="34" charset="0"/>
              </a:defRPr>
            </a:lvl1pPr>
            <a:lvl2pPr marL="742950" indent="-28575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rgbClr val="0B1824"/>
                </a:solidFill>
                <a:latin typeface="Verdana" panose="020B0604030504040204" pitchFamily="34" charset="0"/>
              </a:defRPr>
            </a:lvl2pPr>
            <a:lvl3pPr marL="1143000" indent="-228600" defTabSz="608013">
              <a:spcBef>
                <a:spcPct val="20000"/>
              </a:spcBef>
              <a:buFont typeface="Arial" panose="020B0604020202020204" pitchFamily="34" charset="0"/>
              <a:buChar char="•"/>
              <a:defRPr sz="2100">
                <a:solidFill>
                  <a:srgbClr val="0B1824"/>
                </a:solidFill>
                <a:latin typeface="Verdana" panose="020B0604030504040204" pitchFamily="34" charset="0"/>
              </a:defRPr>
            </a:lvl3pPr>
            <a:lvl4pPr marL="1600200" indent="-22860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B1824"/>
                </a:solidFill>
                <a:latin typeface="Verdana" panose="020B0604030504040204" pitchFamily="34" charset="0"/>
              </a:defRPr>
            </a:lvl4pPr>
            <a:lvl5pPr marL="2057400" indent="-228600" defTabSz="608013">
              <a:spcBef>
                <a:spcPct val="20000"/>
              </a:spcBef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5pPr>
            <a:lvl6pPr marL="25146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6pPr>
            <a:lvl7pPr marL="29718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7pPr>
            <a:lvl8pPr marL="34290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8pPr>
            <a:lvl9pPr marL="38862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>
              <a:solidFill>
                <a:srgbClr val="000000"/>
              </a:solidFill>
            </a:endParaRPr>
          </a:p>
        </p:txBody>
      </p:sp>
      <p:sp>
        <p:nvSpPr>
          <p:cNvPr id="75782" name="AutoShape 6" descr="Bildergebnis fÃ¼r douglas logo">
            <a:extLst>
              <a:ext uri="{FF2B5EF4-FFF2-40B4-BE49-F238E27FC236}">
                <a16:creationId xmlns:a16="http://schemas.microsoft.com/office/drawing/2014/main" id="{DD573534-FC90-2605-AF1E-EA16B58B7F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963" y="-192088"/>
            <a:ext cx="406400" cy="40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 defTabSz="6080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0B1824"/>
                </a:solidFill>
                <a:latin typeface="Verdana" panose="020B0604030504040204" pitchFamily="34" charset="0"/>
              </a:defRPr>
            </a:lvl1pPr>
            <a:lvl2pPr marL="742950" indent="-28575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rgbClr val="0B1824"/>
                </a:solidFill>
                <a:latin typeface="Verdana" panose="020B0604030504040204" pitchFamily="34" charset="0"/>
              </a:defRPr>
            </a:lvl2pPr>
            <a:lvl3pPr marL="1143000" indent="-228600" defTabSz="608013">
              <a:spcBef>
                <a:spcPct val="20000"/>
              </a:spcBef>
              <a:buFont typeface="Arial" panose="020B0604020202020204" pitchFamily="34" charset="0"/>
              <a:buChar char="•"/>
              <a:defRPr sz="2100">
                <a:solidFill>
                  <a:srgbClr val="0B1824"/>
                </a:solidFill>
                <a:latin typeface="Verdana" panose="020B0604030504040204" pitchFamily="34" charset="0"/>
              </a:defRPr>
            </a:lvl3pPr>
            <a:lvl4pPr marL="1600200" indent="-22860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0B1824"/>
                </a:solidFill>
                <a:latin typeface="Verdana" panose="020B0604030504040204" pitchFamily="34" charset="0"/>
              </a:defRPr>
            </a:lvl4pPr>
            <a:lvl5pPr marL="2057400" indent="-228600" defTabSz="608013">
              <a:spcBef>
                <a:spcPct val="20000"/>
              </a:spcBef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5pPr>
            <a:lvl6pPr marL="25146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6pPr>
            <a:lvl7pPr marL="29718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7pPr>
            <a:lvl8pPr marL="34290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8pPr>
            <a:lvl9pPr marL="3886200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300">
                <a:solidFill>
                  <a:srgbClr val="0B1824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>
              <a:solidFill>
                <a:srgbClr val="000000"/>
              </a:solidFill>
            </a:endParaRPr>
          </a:p>
        </p:txBody>
      </p:sp>
      <p:sp>
        <p:nvSpPr>
          <p:cNvPr id="75783" name="Textfeld 29">
            <a:extLst>
              <a:ext uri="{FF2B5EF4-FFF2-40B4-BE49-F238E27FC236}">
                <a16:creationId xmlns:a16="http://schemas.microsoft.com/office/drawing/2014/main" id="{F3B3C172-83B4-3B94-274A-0693082F9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974525"/>
            <a:ext cx="11442700" cy="335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485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F0F0F"/>
                </a:solidFill>
                <a:latin typeface="Söhne"/>
              </a:rPr>
              <a:t>Verhindert Kontamination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F0F0F"/>
                </a:solidFill>
                <a:latin typeface="Söhne"/>
              </a:rPr>
              <a:t>Reproduzierbarkeit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F0F0F"/>
                </a:solidFill>
                <a:latin typeface="Söhne"/>
              </a:rPr>
              <a:t>Verhindert Korruption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F0F0F"/>
                </a:solidFill>
                <a:latin typeface="Söhne"/>
              </a:rPr>
              <a:t>Einfacher </a:t>
            </a:r>
            <a:r>
              <a:rPr lang="de-DE" sz="2400" dirty="0" err="1">
                <a:solidFill>
                  <a:srgbClr val="0F0F0F"/>
                </a:solidFill>
                <a:latin typeface="Söhne"/>
              </a:rPr>
              <a:t>Reset</a:t>
            </a:r>
            <a:endParaRPr lang="de-DE" sz="2400" dirty="0">
              <a:solidFill>
                <a:srgbClr val="0F0F0F"/>
              </a:solidFill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F0F0F"/>
                </a:solidFill>
                <a:latin typeface="Söhne"/>
              </a:rPr>
              <a:t>Simuliert Produktion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sz="2400" dirty="0">
                <a:solidFill>
                  <a:srgbClr val="0F0F0F"/>
                </a:solidFill>
                <a:latin typeface="Söhne"/>
              </a:rPr>
              <a:t>Dedizierte Ressourcen</a:t>
            </a:r>
          </a:p>
        </p:txBody>
      </p:sp>
      <p:pic>
        <p:nvPicPr>
          <p:cNvPr id="3" name="Grafik 2" descr="Ein Bild, das Kreis, Screenshot, Design enthält.&#10;&#10;Automatisch generierte Beschreibung">
            <a:extLst>
              <a:ext uri="{FF2B5EF4-FFF2-40B4-BE49-F238E27FC236}">
                <a16:creationId xmlns:a16="http://schemas.microsoft.com/office/drawing/2014/main" id="{9B54770C-B483-84BB-F46A-0CE003275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37" y="1310939"/>
            <a:ext cx="26765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8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B0C35A6-C4F5-48C6-E6D6-FE567D41CC67}"/>
              </a:ext>
            </a:extLst>
          </p:cNvPr>
          <p:cNvSpPr/>
          <p:nvPr/>
        </p:nvSpPr>
        <p:spPr>
          <a:xfrm>
            <a:off x="5097706" y="816058"/>
            <a:ext cx="119671" cy="52055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9EBF9-0BE7-B3D0-A53E-1D8B7306DE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 Folie </a:t>
            </a:r>
            <a:fld id="{50525095-FDC7-4E03-866B-0B7EC6C43B86}" type="slidenum">
              <a:rPr lang="de-DE" smtClean="0"/>
              <a:pPr>
                <a:defRPr/>
              </a:pPr>
              <a:t>4</a:t>
            </a:fld>
            <a:r>
              <a:rPr lang="de-DE" dirty="0"/>
              <a:t> von 29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F7076CA-99CE-2A43-3A5D-B4B7FB029BF6}"/>
              </a:ext>
            </a:extLst>
          </p:cNvPr>
          <p:cNvGrpSpPr/>
          <p:nvPr/>
        </p:nvGrpSpPr>
        <p:grpSpPr>
          <a:xfrm>
            <a:off x="4861272" y="1284967"/>
            <a:ext cx="2782377" cy="592541"/>
            <a:chOff x="1559154" y="1133969"/>
            <a:chExt cx="2782377" cy="592541"/>
          </a:xfrm>
        </p:grpSpPr>
        <p:sp>
          <p:nvSpPr>
            <p:cNvPr id="8" name="Textfeld 2">
              <a:extLst>
                <a:ext uri="{FF2B5EF4-FFF2-40B4-BE49-F238E27FC236}">
                  <a16:creationId xmlns:a16="http://schemas.microsoft.com/office/drawing/2014/main" id="{17DEEAD3-4552-252A-0896-8F935F9F6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7694" y="1200494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alt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Thematik</a:t>
              </a:r>
              <a:endParaRPr lang="de-DE" altLang="de-DE" sz="28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AC6F44E-42BF-A890-9709-172F8AB5FE1D}"/>
                </a:ext>
              </a:extLst>
            </p:cNvPr>
            <p:cNvSpPr/>
            <p:nvPr/>
          </p:nvSpPr>
          <p:spPr>
            <a:xfrm>
              <a:off x="1559154" y="1133969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2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B8F6257-E1FC-DC8D-485A-F1514ECFAFCA}"/>
              </a:ext>
            </a:extLst>
          </p:cNvPr>
          <p:cNvGrpSpPr/>
          <p:nvPr/>
        </p:nvGrpSpPr>
        <p:grpSpPr>
          <a:xfrm>
            <a:off x="4861272" y="243859"/>
            <a:ext cx="2816566" cy="592541"/>
            <a:chOff x="1419138" y="350254"/>
            <a:chExt cx="2816566" cy="592541"/>
          </a:xfrm>
        </p:grpSpPr>
        <p:sp>
          <p:nvSpPr>
            <p:cNvPr id="6" name="Textfeld 2">
              <a:extLst>
                <a:ext uri="{FF2B5EF4-FFF2-40B4-BE49-F238E27FC236}">
                  <a16:creationId xmlns:a16="http://schemas.microsoft.com/office/drawing/2014/main" id="{5D4C7A4D-29DB-D587-19E5-F7AB558E3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1867" y="4173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altLang="de-DE" sz="2400" b="1" dirty="0" err="1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Vorstellung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F80C9E2-5584-C7C2-3E98-C4D8CA2CB5B0}"/>
                </a:ext>
              </a:extLst>
            </p:cNvPr>
            <p:cNvSpPr/>
            <p:nvPr/>
          </p:nvSpPr>
          <p:spPr>
            <a:xfrm>
              <a:off x="1419138" y="350254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1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6E5BDF0-5A62-2D29-4774-F671989842A6}"/>
              </a:ext>
            </a:extLst>
          </p:cNvPr>
          <p:cNvGrpSpPr/>
          <p:nvPr/>
        </p:nvGrpSpPr>
        <p:grpSpPr>
          <a:xfrm>
            <a:off x="4861272" y="2326075"/>
            <a:ext cx="2816568" cy="592541"/>
            <a:chOff x="1406074" y="1917686"/>
            <a:chExt cx="2816568" cy="592541"/>
          </a:xfrm>
        </p:grpSpPr>
        <p:sp>
          <p:nvSpPr>
            <p:cNvPr id="10" name="Textfeld 2">
              <a:extLst>
                <a:ext uri="{FF2B5EF4-FFF2-40B4-BE49-F238E27FC236}">
                  <a16:creationId xmlns:a16="http://schemas.microsoft.com/office/drawing/2014/main" id="{3B8111B0-9D72-8ED0-2B7A-FB2BD01ED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8805" y="19831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Analyse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F6BF639-74BD-70E3-D05F-B59BEDE4414A}"/>
                </a:ext>
              </a:extLst>
            </p:cNvPr>
            <p:cNvSpPr/>
            <p:nvPr/>
          </p:nvSpPr>
          <p:spPr>
            <a:xfrm>
              <a:off x="1406074" y="1917686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7A9855-7061-5B5A-0861-DCF62E79B79C}"/>
              </a:ext>
            </a:extLst>
          </p:cNvPr>
          <p:cNvGrpSpPr/>
          <p:nvPr/>
        </p:nvGrpSpPr>
        <p:grpSpPr>
          <a:xfrm>
            <a:off x="4861272" y="3367183"/>
            <a:ext cx="2782379" cy="592541"/>
            <a:chOff x="-634079" y="3687766"/>
            <a:chExt cx="2782379" cy="592541"/>
          </a:xfrm>
        </p:grpSpPr>
        <p:sp>
          <p:nvSpPr>
            <p:cNvPr id="22" name="Textfeld 2">
              <a:extLst>
                <a:ext uri="{FF2B5EF4-FFF2-40B4-BE49-F238E27FC236}">
                  <a16:creationId xmlns:a16="http://schemas.microsoft.com/office/drawing/2014/main" id="{EFE5EFA2-83A7-AE46-5285-E166D6CB7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3" y="375320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/>
                  <a:ea typeface="Open sans"/>
                  <a:cs typeface="Open sans"/>
                </a:rPr>
                <a:t>Entwurf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7AB53C9-4A1A-1ED0-EB26-4717CD9DF17A}"/>
                </a:ext>
              </a:extLst>
            </p:cNvPr>
            <p:cNvSpPr/>
            <p:nvPr/>
          </p:nvSpPr>
          <p:spPr>
            <a:xfrm>
              <a:off x="-634079" y="3687766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238E3AB-BEB2-6EAD-D3F9-DA4E75487BA2}"/>
              </a:ext>
            </a:extLst>
          </p:cNvPr>
          <p:cNvGrpSpPr/>
          <p:nvPr/>
        </p:nvGrpSpPr>
        <p:grpSpPr>
          <a:xfrm>
            <a:off x="4861272" y="4408291"/>
            <a:ext cx="3866593" cy="592541"/>
            <a:chOff x="1419138" y="3597453"/>
            <a:chExt cx="3866593" cy="592541"/>
          </a:xfrm>
        </p:grpSpPr>
        <p:sp>
          <p:nvSpPr>
            <p:cNvPr id="24" name="Textfeld 2">
              <a:extLst>
                <a:ext uri="{FF2B5EF4-FFF2-40B4-BE49-F238E27FC236}">
                  <a16:creationId xmlns:a16="http://schemas.microsoft.com/office/drawing/2014/main" id="{FFC92D5C-F68C-BFE4-4D33-5331F46AD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7677" y="3662890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Implementierung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5D5519A-9F0A-B788-E5DF-DC73E362808C}"/>
                </a:ext>
              </a:extLst>
            </p:cNvPr>
            <p:cNvSpPr/>
            <p:nvPr/>
          </p:nvSpPr>
          <p:spPr>
            <a:xfrm>
              <a:off x="1419138" y="3597453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F9C3421-347B-A355-9C33-C31C3EB12C60}"/>
              </a:ext>
            </a:extLst>
          </p:cNvPr>
          <p:cNvGrpSpPr/>
          <p:nvPr/>
        </p:nvGrpSpPr>
        <p:grpSpPr>
          <a:xfrm>
            <a:off x="4861272" y="5449401"/>
            <a:ext cx="3876328" cy="592541"/>
            <a:chOff x="1419138" y="5139667"/>
            <a:chExt cx="3876328" cy="592541"/>
          </a:xfrm>
        </p:grpSpPr>
        <p:sp>
          <p:nvSpPr>
            <p:cNvPr id="29" name="Textfeld 2">
              <a:extLst>
                <a:ext uri="{FF2B5EF4-FFF2-40B4-BE49-F238E27FC236}">
                  <a16:creationId xmlns:a16="http://schemas.microsoft.com/office/drawing/2014/main" id="{F2A35FD2-C9D9-0C76-1364-54E02FAC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412" y="5205104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Fazit</a:t>
              </a:r>
              <a:endParaRPr lang="de-DE" altLang="de-DE" sz="20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0A0E604-97FE-DBCC-B771-D57F9BA2A98C}"/>
                </a:ext>
              </a:extLst>
            </p:cNvPr>
            <p:cNvSpPr/>
            <p:nvPr/>
          </p:nvSpPr>
          <p:spPr>
            <a:xfrm>
              <a:off x="1419138" y="5139667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813B2B6-A931-7E12-B296-CA16308CEB97}"/>
              </a:ext>
            </a:extLst>
          </p:cNvPr>
          <p:cNvSpPr/>
          <p:nvPr/>
        </p:nvSpPr>
        <p:spPr>
          <a:xfrm>
            <a:off x="5097706" y="856742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50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C0C4E-7EAA-C4AA-027E-4540880B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31"/>
            <a:ext cx="10972800" cy="1143000"/>
          </a:xfrm>
        </p:spPr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Projektumfeld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69E97F-023B-1A1D-F80F-81CDADD48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5</a:t>
            </a:fld>
            <a:r>
              <a:rPr lang="de-DE" dirty="0"/>
              <a:t> von 29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08E3C63-DD25-2EB2-4479-DF225357A24A}"/>
              </a:ext>
            </a:extLst>
          </p:cNvPr>
          <p:cNvGrpSpPr/>
          <p:nvPr/>
        </p:nvGrpSpPr>
        <p:grpSpPr>
          <a:xfrm>
            <a:off x="2564260" y="3792668"/>
            <a:ext cx="1722707" cy="1559545"/>
            <a:chOff x="2675126" y="2388729"/>
            <a:chExt cx="1722707" cy="1559545"/>
          </a:xfrm>
        </p:grpSpPr>
        <p:pic>
          <p:nvPicPr>
            <p:cNvPr id="11" name="Grafik 10" descr="Ein Bild, das Logo, Schrift, Grafiken, Symbol enthält.&#10;&#10;KI-generierte Inhalte können fehlerhaft sein.">
              <a:extLst>
                <a:ext uri="{FF2B5EF4-FFF2-40B4-BE49-F238E27FC236}">
                  <a16:creationId xmlns:a16="http://schemas.microsoft.com/office/drawing/2014/main" id="{5C8F2A7D-2887-1BDF-F863-B8F5FCEB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938" y="2805274"/>
              <a:ext cx="1143000" cy="114300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63BFE46-DB8C-8BAB-211D-4C71F564EEE1}"/>
                </a:ext>
              </a:extLst>
            </p:cNvPr>
            <p:cNvSpPr txBox="1"/>
            <p:nvPr/>
          </p:nvSpPr>
          <p:spPr>
            <a:xfrm>
              <a:off x="2675126" y="2388729"/>
              <a:ext cx="1722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>
                  <a:solidFill>
                    <a:srgbClr val="2F5597"/>
                  </a:solidFill>
                </a:rPr>
                <a:t>Backend</a:t>
              </a:r>
              <a:endParaRPr lang="de-DE" sz="2800" b="1" dirty="0">
                <a:solidFill>
                  <a:srgbClr val="2F5597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75402E3-3A01-0936-0D77-B2717999EF66}"/>
              </a:ext>
            </a:extLst>
          </p:cNvPr>
          <p:cNvGrpSpPr/>
          <p:nvPr/>
        </p:nvGrpSpPr>
        <p:grpSpPr>
          <a:xfrm>
            <a:off x="1157937" y="1664516"/>
            <a:ext cx="4142939" cy="1595348"/>
            <a:chOff x="2843012" y="826323"/>
            <a:chExt cx="4142939" cy="1595348"/>
          </a:xfrm>
        </p:grpSpPr>
        <p:pic>
          <p:nvPicPr>
            <p:cNvPr id="5" name="Grafik 4" descr="Ein Bild, das Flieder, lila, Kreative Künste, Farbigkeit enthält.&#10;&#10;KI-generierte Inhalte können fehlerhaft sein.">
              <a:extLst>
                <a:ext uri="{FF2B5EF4-FFF2-40B4-BE49-F238E27FC236}">
                  <a16:creationId xmlns:a16="http://schemas.microsoft.com/office/drawing/2014/main" id="{2FB74BAC-4514-3F0F-46DB-C2ADA0DC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21" y="1430149"/>
              <a:ext cx="1322030" cy="991522"/>
            </a:xfrm>
            <a:prstGeom prst="rect">
              <a:avLst/>
            </a:prstGeom>
          </p:spPr>
        </p:pic>
        <p:pic>
          <p:nvPicPr>
            <p:cNvPr id="7" name="Grafik 6" descr="Ein Bild, das Schrift, Zahl, Grafiken, Design enthält.&#10;&#10;KI-generierte Inhalte können fehlerhaft sein.">
              <a:extLst>
                <a:ext uri="{FF2B5EF4-FFF2-40B4-BE49-F238E27FC236}">
                  <a16:creationId xmlns:a16="http://schemas.microsoft.com/office/drawing/2014/main" id="{026AFACD-70FF-EBD9-6F21-EDA70ED33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618" y="1499445"/>
              <a:ext cx="838143" cy="838143"/>
            </a:xfrm>
            <a:prstGeom prst="rect">
              <a:avLst/>
            </a:prstGeom>
          </p:spPr>
        </p:pic>
        <p:pic>
          <p:nvPicPr>
            <p:cNvPr id="14" name="Grafik 13" descr="Ein Bild, das Screenshot, Rechteck, Design, Grafiken enthält.&#10;&#10;KI-generierte Inhalte können fehlerhaft sein.">
              <a:extLst>
                <a:ext uri="{FF2B5EF4-FFF2-40B4-BE49-F238E27FC236}">
                  <a16:creationId xmlns:a16="http://schemas.microsoft.com/office/drawing/2014/main" id="{4EA2FA82-5A9A-353D-8B68-6CC76883F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130" y="1514353"/>
              <a:ext cx="808328" cy="808328"/>
            </a:xfrm>
            <a:prstGeom prst="rect">
              <a:avLst/>
            </a:prstGeom>
          </p:spPr>
        </p:pic>
        <p:pic>
          <p:nvPicPr>
            <p:cNvPr id="16" name="Grafik 15" descr="Ein Bild, das Grafiken, Rechteck, rot, Design enthält.&#10;&#10;KI-generierte Inhalte können fehlerhaft sein.">
              <a:extLst>
                <a:ext uri="{FF2B5EF4-FFF2-40B4-BE49-F238E27FC236}">
                  <a16:creationId xmlns:a16="http://schemas.microsoft.com/office/drawing/2014/main" id="{EB1A1FD2-C4B9-CE30-288A-F20001D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012" y="1524185"/>
              <a:ext cx="808328" cy="808328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520638F-55B7-41EE-D990-771778EC2D21}"/>
                </a:ext>
              </a:extLst>
            </p:cNvPr>
            <p:cNvSpPr txBox="1"/>
            <p:nvPr/>
          </p:nvSpPr>
          <p:spPr>
            <a:xfrm>
              <a:off x="4153294" y="826323"/>
              <a:ext cx="1722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>
                  <a:solidFill>
                    <a:srgbClr val="2F5597"/>
                  </a:solidFill>
                </a:rPr>
                <a:t>Frontend</a:t>
              </a:r>
              <a:endParaRPr lang="de-DE" sz="2800" b="1" dirty="0">
                <a:solidFill>
                  <a:srgbClr val="2F5597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5FBD21E-2761-BA1B-89BD-9A292A8D225D}"/>
              </a:ext>
            </a:extLst>
          </p:cNvPr>
          <p:cNvGrpSpPr/>
          <p:nvPr/>
        </p:nvGrpSpPr>
        <p:grpSpPr>
          <a:xfrm>
            <a:off x="6380549" y="1990140"/>
            <a:ext cx="4714102" cy="2539447"/>
            <a:chOff x="5275678" y="3523179"/>
            <a:chExt cx="4506155" cy="2454825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539910F-BA97-DEB6-AD9E-105AB7A3CCC8}"/>
                </a:ext>
              </a:extLst>
            </p:cNvPr>
            <p:cNvSpPr txBox="1"/>
            <p:nvPr/>
          </p:nvSpPr>
          <p:spPr>
            <a:xfrm>
              <a:off x="5696764" y="3523179"/>
              <a:ext cx="33278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 err="1">
                  <a:solidFill>
                    <a:srgbClr val="2F5597"/>
                  </a:solidFill>
                </a:rPr>
                <a:t>Qualit</a:t>
              </a:r>
              <a:r>
                <a:rPr lang="de-DE" sz="2800" b="1" dirty="0" err="1">
                  <a:solidFill>
                    <a:srgbClr val="2F5597"/>
                  </a:solidFill>
                </a:rPr>
                <a:t>ätssciherung</a:t>
              </a:r>
              <a:endParaRPr lang="de-DE" sz="2800" b="1" dirty="0">
                <a:solidFill>
                  <a:srgbClr val="2F5597"/>
                </a:solidFill>
              </a:endParaRP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2E013CEB-845C-8DA5-2CA3-3413860076DD}"/>
                </a:ext>
              </a:extLst>
            </p:cNvPr>
            <p:cNvGrpSpPr/>
            <p:nvPr/>
          </p:nvGrpSpPr>
          <p:grpSpPr>
            <a:xfrm>
              <a:off x="5275678" y="4249320"/>
              <a:ext cx="1817337" cy="1726661"/>
              <a:chOff x="4140868" y="4194641"/>
              <a:chExt cx="1817337" cy="1726661"/>
            </a:xfrm>
          </p:grpSpPr>
          <p:pic>
            <p:nvPicPr>
              <p:cNvPr id="18" name="Grafik 17" descr="Ein Bild, das Kunst, Symmetrie, Muster, Design enthält.&#10;&#10;KI-generierte Inhalte können fehlerhaft sein.">
                <a:extLst>
                  <a:ext uri="{FF2B5EF4-FFF2-40B4-BE49-F238E27FC236}">
                    <a16:creationId xmlns:a16="http://schemas.microsoft.com/office/drawing/2014/main" id="{BAEFDC2E-7EB6-CED3-FBC6-A75D79671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8825" y="4194641"/>
                <a:ext cx="1267019" cy="1267019"/>
              </a:xfrm>
              <a:prstGeom prst="rect">
                <a:avLst/>
              </a:prstGeom>
            </p:spPr>
          </p:pic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42C650A-FAFA-2BB0-B845-975677B6AACD}"/>
                  </a:ext>
                </a:extLst>
              </p:cNvPr>
              <p:cNvSpPr txBox="1"/>
              <p:nvPr/>
            </p:nvSpPr>
            <p:spPr>
              <a:xfrm>
                <a:off x="4140868" y="5459637"/>
                <a:ext cx="18173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rgbClr val="2F5597"/>
                    </a:solidFill>
                  </a:rPr>
                  <a:t>Unit </a:t>
                </a:r>
                <a:r>
                  <a:rPr lang="fr-FR" sz="2400" dirty="0" err="1">
                    <a:solidFill>
                      <a:srgbClr val="2F5597"/>
                    </a:solidFill>
                  </a:rPr>
                  <a:t>Testing</a:t>
                </a:r>
                <a:endParaRPr lang="de-DE" sz="2400" dirty="0">
                  <a:solidFill>
                    <a:srgbClr val="2F5597"/>
                  </a:solidFill>
                </a:endParaRP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A570B3E0-0910-9C44-05BF-80DE6D7D5581}"/>
                </a:ext>
              </a:extLst>
            </p:cNvPr>
            <p:cNvGrpSpPr/>
            <p:nvPr/>
          </p:nvGrpSpPr>
          <p:grpSpPr>
            <a:xfrm>
              <a:off x="7360711" y="4249320"/>
              <a:ext cx="2421122" cy="1728684"/>
              <a:chOff x="7360711" y="4249320"/>
              <a:chExt cx="2421122" cy="1728684"/>
            </a:xfrm>
          </p:grpSpPr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739ECBC6-85BA-B864-8F3D-C2FE1A1FF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96102" y="4249320"/>
                <a:ext cx="1350340" cy="1350340"/>
              </a:xfrm>
              <a:prstGeom prst="rect">
                <a:avLst/>
              </a:prstGeom>
            </p:spPr>
          </p:pic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0A755C08-C7E9-65A8-4724-5003913D2BCE}"/>
                  </a:ext>
                </a:extLst>
              </p:cNvPr>
              <p:cNvSpPr txBox="1"/>
              <p:nvPr/>
            </p:nvSpPr>
            <p:spPr>
              <a:xfrm>
                <a:off x="7360711" y="5516339"/>
                <a:ext cx="2421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rgbClr val="2F5597"/>
                    </a:solidFill>
                  </a:rPr>
                  <a:t>Manual </a:t>
                </a:r>
                <a:r>
                  <a:rPr lang="fr-FR" sz="2400" dirty="0" err="1">
                    <a:solidFill>
                      <a:srgbClr val="2F5597"/>
                    </a:solidFill>
                  </a:rPr>
                  <a:t>Testing</a:t>
                </a:r>
                <a:endParaRPr lang="de-DE" sz="2400" dirty="0">
                  <a:solidFill>
                    <a:srgbClr val="2F5597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96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B0C35A6-C4F5-48C6-E6D6-FE567D41CC67}"/>
              </a:ext>
            </a:extLst>
          </p:cNvPr>
          <p:cNvSpPr/>
          <p:nvPr/>
        </p:nvSpPr>
        <p:spPr>
          <a:xfrm>
            <a:off x="5097706" y="816058"/>
            <a:ext cx="119671" cy="52055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9EBF9-0BE7-B3D0-A53E-1D8B7306DE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6</a:t>
            </a:fld>
            <a:r>
              <a:rPr lang="de-DE" dirty="0"/>
              <a:t> von 29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F7076CA-99CE-2A43-3A5D-B4B7FB029BF6}"/>
              </a:ext>
            </a:extLst>
          </p:cNvPr>
          <p:cNvGrpSpPr/>
          <p:nvPr/>
        </p:nvGrpSpPr>
        <p:grpSpPr>
          <a:xfrm>
            <a:off x="4861272" y="1284967"/>
            <a:ext cx="2782377" cy="592541"/>
            <a:chOff x="1559154" y="1133969"/>
            <a:chExt cx="2782377" cy="592541"/>
          </a:xfrm>
        </p:grpSpPr>
        <p:sp>
          <p:nvSpPr>
            <p:cNvPr id="8" name="Textfeld 2">
              <a:extLst>
                <a:ext uri="{FF2B5EF4-FFF2-40B4-BE49-F238E27FC236}">
                  <a16:creationId xmlns:a16="http://schemas.microsoft.com/office/drawing/2014/main" id="{17DEEAD3-4552-252A-0896-8F935F9F6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7694" y="1200494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alt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Thematik</a:t>
              </a:r>
              <a:endParaRPr lang="de-DE" altLang="de-DE" sz="28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AC6F44E-42BF-A890-9709-172F8AB5FE1D}"/>
                </a:ext>
              </a:extLst>
            </p:cNvPr>
            <p:cNvSpPr/>
            <p:nvPr/>
          </p:nvSpPr>
          <p:spPr>
            <a:xfrm>
              <a:off x="1559154" y="1133969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2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B8F6257-E1FC-DC8D-485A-F1514ECFAFCA}"/>
              </a:ext>
            </a:extLst>
          </p:cNvPr>
          <p:cNvGrpSpPr/>
          <p:nvPr/>
        </p:nvGrpSpPr>
        <p:grpSpPr>
          <a:xfrm>
            <a:off x="4861272" y="243859"/>
            <a:ext cx="2816566" cy="592541"/>
            <a:chOff x="1419138" y="350254"/>
            <a:chExt cx="2816566" cy="592541"/>
          </a:xfrm>
        </p:grpSpPr>
        <p:sp>
          <p:nvSpPr>
            <p:cNvPr id="6" name="Textfeld 2">
              <a:extLst>
                <a:ext uri="{FF2B5EF4-FFF2-40B4-BE49-F238E27FC236}">
                  <a16:creationId xmlns:a16="http://schemas.microsoft.com/office/drawing/2014/main" id="{5D4C7A4D-29DB-D587-19E5-F7AB558E3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1867" y="4173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altLang="de-DE" sz="2400" b="1" dirty="0" err="1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Vorstellung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F80C9E2-5584-C7C2-3E98-C4D8CA2CB5B0}"/>
                </a:ext>
              </a:extLst>
            </p:cNvPr>
            <p:cNvSpPr/>
            <p:nvPr/>
          </p:nvSpPr>
          <p:spPr>
            <a:xfrm>
              <a:off x="1419138" y="350254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1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6E5BDF0-5A62-2D29-4774-F671989842A6}"/>
              </a:ext>
            </a:extLst>
          </p:cNvPr>
          <p:cNvGrpSpPr/>
          <p:nvPr/>
        </p:nvGrpSpPr>
        <p:grpSpPr>
          <a:xfrm>
            <a:off x="4861272" y="2326075"/>
            <a:ext cx="2816568" cy="592541"/>
            <a:chOff x="1406074" y="1917686"/>
            <a:chExt cx="2816568" cy="592541"/>
          </a:xfrm>
        </p:grpSpPr>
        <p:sp>
          <p:nvSpPr>
            <p:cNvPr id="10" name="Textfeld 2">
              <a:extLst>
                <a:ext uri="{FF2B5EF4-FFF2-40B4-BE49-F238E27FC236}">
                  <a16:creationId xmlns:a16="http://schemas.microsoft.com/office/drawing/2014/main" id="{3B8111B0-9D72-8ED0-2B7A-FB2BD01ED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8805" y="198312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Analyse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F6BF639-74BD-70E3-D05F-B59BEDE4414A}"/>
                </a:ext>
              </a:extLst>
            </p:cNvPr>
            <p:cNvSpPr/>
            <p:nvPr/>
          </p:nvSpPr>
          <p:spPr>
            <a:xfrm>
              <a:off x="1406074" y="1917686"/>
              <a:ext cx="592541" cy="59254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3</a:t>
              </a:r>
              <a:endParaRPr lang="de-DE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7A9855-7061-5B5A-0861-DCF62E79B79C}"/>
              </a:ext>
            </a:extLst>
          </p:cNvPr>
          <p:cNvGrpSpPr/>
          <p:nvPr/>
        </p:nvGrpSpPr>
        <p:grpSpPr>
          <a:xfrm>
            <a:off x="4861272" y="3367183"/>
            <a:ext cx="2782379" cy="592541"/>
            <a:chOff x="-634079" y="3687766"/>
            <a:chExt cx="2782379" cy="592541"/>
          </a:xfrm>
        </p:grpSpPr>
        <p:sp>
          <p:nvSpPr>
            <p:cNvPr id="22" name="Textfeld 2">
              <a:extLst>
                <a:ext uri="{FF2B5EF4-FFF2-40B4-BE49-F238E27FC236}">
                  <a16:creationId xmlns:a16="http://schemas.microsoft.com/office/drawing/2014/main" id="{EFE5EFA2-83A7-AE46-5285-E166D6CB7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63" y="3753203"/>
              <a:ext cx="20438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/>
                  <a:ea typeface="Open sans"/>
                  <a:cs typeface="Open sans"/>
                </a:rPr>
                <a:t>Entwurf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7AB53C9-4A1A-1ED0-EB26-4717CD9DF17A}"/>
                </a:ext>
              </a:extLst>
            </p:cNvPr>
            <p:cNvSpPr/>
            <p:nvPr/>
          </p:nvSpPr>
          <p:spPr>
            <a:xfrm>
              <a:off x="-634079" y="3687766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238E3AB-BEB2-6EAD-D3F9-DA4E75487BA2}"/>
              </a:ext>
            </a:extLst>
          </p:cNvPr>
          <p:cNvGrpSpPr/>
          <p:nvPr/>
        </p:nvGrpSpPr>
        <p:grpSpPr>
          <a:xfrm>
            <a:off x="4861272" y="4408291"/>
            <a:ext cx="3866593" cy="592541"/>
            <a:chOff x="1419138" y="3597453"/>
            <a:chExt cx="3866593" cy="592541"/>
          </a:xfrm>
        </p:grpSpPr>
        <p:sp>
          <p:nvSpPr>
            <p:cNvPr id="24" name="Textfeld 2">
              <a:extLst>
                <a:ext uri="{FF2B5EF4-FFF2-40B4-BE49-F238E27FC236}">
                  <a16:creationId xmlns:a16="http://schemas.microsoft.com/office/drawing/2014/main" id="{FFC92D5C-F68C-BFE4-4D33-5331F46AD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7677" y="3662890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Implementierung</a:t>
              </a:r>
              <a:endParaRPr lang="de-DE" altLang="de-DE" sz="24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5D5519A-9F0A-B788-E5DF-DC73E362808C}"/>
                </a:ext>
              </a:extLst>
            </p:cNvPr>
            <p:cNvSpPr/>
            <p:nvPr/>
          </p:nvSpPr>
          <p:spPr>
            <a:xfrm>
              <a:off x="1419138" y="3597453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F9C3421-347B-A355-9C33-C31C3EB12C60}"/>
              </a:ext>
            </a:extLst>
          </p:cNvPr>
          <p:cNvGrpSpPr/>
          <p:nvPr/>
        </p:nvGrpSpPr>
        <p:grpSpPr>
          <a:xfrm>
            <a:off x="4861272" y="5449401"/>
            <a:ext cx="3876328" cy="592541"/>
            <a:chOff x="1419138" y="5139667"/>
            <a:chExt cx="3876328" cy="592541"/>
          </a:xfrm>
        </p:grpSpPr>
        <p:sp>
          <p:nvSpPr>
            <p:cNvPr id="29" name="Textfeld 2">
              <a:extLst>
                <a:ext uri="{FF2B5EF4-FFF2-40B4-BE49-F238E27FC236}">
                  <a16:creationId xmlns:a16="http://schemas.microsoft.com/office/drawing/2014/main" id="{F2A35FD2-C9D9-0C76-1364-54E02FAC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412" y="5205104"/>
              <a:ext cx="31280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de-DE" sz="2400" b="1" dirty="0">
                  <a:solidFill>
                    <a:schemeClr val="tx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Fazit</a:t>
              </a:r>
              <a:endParaRPr lang="de-DE" altLang="de-DE" sz="2000" b="1" dirty="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0A0E604-97FE-DBCC-B771-D57F9BA2A98C}"/>
                </a:ext>
              </a:extLst>
            </p:cNvPr>
            <p:cNvSpPr/>
            <p:nvPr/>
          </p:nvSpPr>
          <p:spPr>
            <a:xfrm>
              <a:off x="1419138" y="5139667"/>
              <a:ext cx="592541" cy="59254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de-DE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813B2B6-A931-7E12-B296-CA16308CEB97}"/>
              </a:ext>
            </a:extLst>
          </p:cNvPr>
          <p:cNvSpPr/>
          <p:nvPr/>
        </p:nvSpPr>
        <p:spPr>
          <a:xfrm>
            <a:off x="5097706" y="856742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1A93DDD-1755-6850-139F-D0A600B8A6D3}"/>
              </a:ext>
            </a:extLst>
          </p:cNvPr>
          <p:cNvSpPr/>
          <p:nvPr/>
        </p:nvSpPr>
        <p:spPr>
          <a:xfrm>
            <a:off x="5097706" y="1897850"/>
            <a:ext cx="119671" cy="407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284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120F7-2DDB-85B0-8426-E99AE0F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Projektziel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E092A6-165B-4E7D-62AD-2E079BCCB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0"/>
            <a:ext cx="2844800" cy="3667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spcAft>
                  <a:spcPts val="600"/>
                </a:spcAft>
                <a:defRPr/>
              </a:pPr>
              <a:t>7</a:t>
            </a:fld>
            <a:r>
              <a:rPr lang="de-DE" dirty="0"/>
              <a:t> von 29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B3FA6F-5E0A-4BE3-0515-79D80FAF72AC}"/>
              </a:ext>
            </a:extLst>
          </p:cNvPr>
          <p:cNvSpPr txBox="1"/>
          <p:nvPr/>
        </p:nvSpPr>
        <p:spPr>
          <a:xfrm>
            <a:off x="609600" y="3272621"/>
            <a:ext cx="6914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de-DE" sz="2800" dirty="0">
                <a:solidFill>
                  <a:srgbClr val="2F5597"/>
                </a:solidFill>
              </a:rPr>
              <a:t>Sicherstellung einer stabilen </a:t>
            </a:r>
          </a:p>
          <a:p>
            <a:r>
              <a:rPr lang="de-DE" sz="2800" dirty="0">
                <a:solidFill>
                  <a:srgbClr val="2F5597"/>
                </a:solidFill>
              </a:rPr>
              <a:t>      User Experience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6FF9E5-7199-46AA-0912-6BD0BC0DA973}"/>
              </a:ext>
            </a:extLst>
          </p:cNvPr>
          <p:cNvSpPr txBox="1"/>
          <p:nvPr/>
        </p:nvSpPr>
        <p:spPr>
          <a:xfrm>
            <a:off x="540774" y="1871386"/>
            <a:ext cx="6914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de-DE" sz="2800" dirty="0">
                <a:solidFill>
                  <a:srgbClr val="2F5597"/>
                </a:solidFill>
              </a:rPr>
              <a:t>Erkennung von Fehlern in der gesamten Prozesskette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403519F-7E6B-AD84-B309-51FB429A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12" y="1378974"/>
            <a:ext cx="5027017" cy="3351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46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29990-4626-D64A-87DD-6E6253A0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40" y="0"/>
            <a:ext cx="10972800" cy="1143000"/>
          </a:xfrm>
        </p:spPr>
        <p:txBody>
          <a:bodyPr/>
          <a:lstStyle/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Projektbegr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ündung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CACCBA-6DC7-8EF0-4AA6-0221BCE39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8</a:t>
            </a:fld>
            <a:r>
              <a:rPr lang="de-DE" dirty="0"/>
              <a:t> von 29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81FA61-8FB1-3156-1A50-3A432333377A}"/>
              </a:ext>
            </a:extLst>
          </p:cNvPr>
          <p:cNvSpPr txBox="1"/>
          <p:nvPr/>
        </p:nvSpPr>
        <p:spPr>
          <a:xfrm>
            <a:off x="515340" y="4357485"/>
            <a:ext cx="196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2F5597"/>
                </a:solidFill>
              </a:rPr>
              <a:t>Zeitaufwendig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5A5CE3-7EA0-F897-7A6F-5CD0599633BF}"/>
              </a:ext>
            </a:extLst>
          </p:cNvPr>
          <p:cNvSpPr txBox="1"/>
          <p:nvPr/>
        </p:nvSpPr>
        <p:spPr>
          <a:xfrm>
            <a:off x="3235259" y="4403652"/>
            <a:ext cx="289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2F5597"/>
                </a:solidFill>
              </a:rPr>
              <a:t>Begrenzte</a:t>
            </a:r>
            <a:r>
              <a:rPr lang="de-DE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dirty="0">
                <a:solidFill>
                  <a:srgbClr val="2F5597"/>
                </a:solidFill>
              </a:rPr>
              <a:t>Abdeckung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DFC1F6-8A1B-4C38-2726-11673F907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40" y="2001486"/>
            <a:ext cx="2365982" cy="2211869"/>
          </a:xfrm>
          <a:prstGeom prst="rect">
            <a:avLst/>
          </a:prstGeom>
          <a:ln w="19050">
            <a:solidFill>
              <a:srgbClr val="2F5597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CDD7401-1535-8922-AC6B-149045F57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4561" y="2001486"/>
            <a:ext cx="2211869" cy="2211869"/>
          </a:xfrm>
          <a:prstGeom prst="rect">
            <a:avLst/>
          </a:prstGeom>
          <a:ln w="19050">
            <a:solidFill>
              <a:srgbClr val="2F5597"/>
            </a:solidFill>
          </a:ln>
        </p:spPr>
      </p:pic>
      <p:pic>
        <p:nvPicPr>
          <p:cNvPr id="11" name="Grafik 10" descr="Ein Bild, das Kleidung, Schuhwerk, Mann, Hose enthält.&#10;&#10;KI-generierte Inhalte können fehlerhaft sein.">
            <a:extLst>
              <a:ext uri="{FF2B5EF4-FFF2-40B4-BE49-F238E27FC236}">
                <a16:creationId xmlns:a16="http://schemas.microsoft.com/office/drawing/2014/main" id="{BB58088F-8E47-2BC3-D1D4-9ABA3411B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669" y="2001486"/>
            <a:ext cx="2211869" cy="2211869"/>
          </a:xfrm>
          <a:prstGeom prst="rect">
            <a:avLst/>
          </a:prstGeom>
          <a:ln w="19050">
            <a:solidFill>
              <a:srgbClr val="2F5597"/>
            </a:solidFill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5D77AC3-F001-05C6-7697-D5627674459F}"/>
              </a:ext>
            </a:extLst>
          </p:cNvPr>
          <p:cNvSpPr txBox="1"/>
          <p:nvPr/>
        </p:nvSpPr>
        <p:spPr>
          <a:xfrm>
            <a:off x="6469696" y="4379876"/>
            <a:ext cx="2588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2F5597"/>
                </a:solidFill>
              </a:rPr>
              <a:t>Erhöhung von </a:t>
            </a:r>
          </a:p>
          <a:p>
            <a:r>
              <a:rPr lang="de-DE" sz="2400" dirty="0">
                <a:solidFill>
                  <a:srgbClr val="2F5597"/>
                </a:solidFill>
              </a:rPr>
              <a:t>Qualitätssicherung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254486-DA1C-3B7D-C766-67254CF098EE}"/>
              </a:ext>
            </a:extLst>
          </p:cNvPr>
          <p:cNvSpPr txBox="1"/>
          <p:nvPr/>
        </p:nvSpPr>
        <p:spPr>
          <a:xfrm>
            <a:off x="9402576" y="4379876"/>
            <a:ext cx="2343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2F5597"/>
                </a:solidFill>
              </a:rPr>
              <a:t>Frühzeitige </a:t>
            </a:r>
          </a:p>
          <a:p>
            <a:r>
              <a:rPr lang="de-DE" sz="2400" dirty="0">
                <a:solidFill>
                  <a:srgbClr val="2F5597"/>
                </a:solidFill>
              </a:rPr>
              <a:t>Fehlererkennung</a:t>
            </a:r>
          </a:p>
        </p:txBody>
      </p:sp>
      <p:pic>
        <p:nvPicPr>
          <p:cNvPr id="14" name="Grafik 13" descr="Ein Bild, das Schuhwerk, Kleidung, Cartoon, Zeichnung enthält.&#10;&#10;KI-generierte Inhalte können fehlerhaft sein.">
            <a:extLst>
              <a:ext uri="{FF2B5EF4-FFF2-40B4-BE49-F238E27FC236}">
                <a16:creationId xmlns:a16="http://schemas.microsoft.com/office/drawing/2014/main" id="{D2DAB75D-C4B7-B1B1-DD73-1600363BB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778" y="2001486"/>
            <a:ext cx="2211869" cy="2211869"/>
          </a:xfrm>
          <a:prstGeom prst="rect">
            <a:avLst/>
          </a:prstGeom>
          <a:ln w="19050">
            <a:solidFill>
              <a:srgbClr val="2F5597"/>
            </a:solidFill>
          </a:ln>
        </p:spPr>
      </p:pic>
    </p:spTree>
    <p:extLst>
      <p:ext uri="{BB962C8B-B14F-4D97-AF65-F5344CB8AC3E}">
        <p14:creationId xmlns:p14="http://schemas.microsoft.com/office/powerpoint/2010/main" val="160065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28949-325F-2EFE-E7B0-A06AB6F2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fr-FR" dirty="0" err="1">
                <a:solidFill>
                  <a:schemeClr val="accent1"/>
                </a:solidFill>
              </a:rPr>
              <a:t>Projektphasen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048BE8-45B1-9F4F-6ACA-AE4B221CAC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Folie </a:t>
            </a:r>
            <a:fld id="{50525095-FDC7-4E03-866B-0B7EC6C43B86}" type="slidenum">
              <a:rPr lang="de-DE" smtClean="0"/>
              <a:pPr>
                <a:defRPr/>
              </a:pPr>
              <a:t>9</a:t>
            </a:fld>
            <a:r>
              <a:rPr lang="de-DE" dirty="0"/>
              <a:t> von 29</a:t>
            </a:r>
          </a:p>
        </p:txBody>
      </p:sp>
      <p:graphicFrame>
        <p:nvGraphicFramePr>
          <p:cNvPr id="6" name="Chart 1">
            <a:extLst>
              <a:ext uri="{FF2B5EF4-FFF2-40B4-BE49-F238E27FC236}">
                <a16:creationId xmlns:a16="http://schemas.microsoft.com/office/drawing/2014/main" id="{99CFA553-AEF0-A9C6-0B02-9BCC52D09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828457"/>
              </p:ext>
            </p:extLst>
          </p:nvPr>
        </p:nvGraphicFramePr>
        <p:xfrm>
          <a:off x="-2075544" y="1254819"/>
          <a:ext cx="10972800" cy="4529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93996A2-A4FE-F91E-C1AB-38F08599CE3C}"/>
              </a:ext>
            </a:extLst>
          </p:cNvPr>
          <p:cNvGrpSpPr/>
          <p:nvPr/>
        </p:nvGrpSpPr>
        <p:grpSpPr>
          <a:xfrm>
            <a:off x="6916054" y="1547089"/>
            <a:ext cx="4020463" cy="3945320"/>
            <a:chOff x="7141023" y="1318406"/>
            <a:chExt cx="4020463" cy="394532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ED6A40EA-3ED7-4A26-F05B-C23C14DCD883}"/>
                </a:ext>
              </a:extLst>
            </p:cNvPr>
            <p:cNvSpPr/>
            <p:nvPr/>
          </p:nvSpPr>
          <p:spPr>
            <a:xfrm>
              <a:off x="7141026" y="3096198"/>
              <a:ext cx="362857" cy="389736"/>
            </a:xfrm>
            <a:prstGeom prst="round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E5987AE-667C-7E02-2FC8-4D2132AB1101}"/>
                </a:ext>
              </a:extLst>
            </p:cNvPr>
            <p:cNvSpPr/>
            <p:nvPr/>
          </p:nvSpPr>
          <p:spPr>
            <a:xfrm>
              <a:off x="7141024" y="3951723"/>
              <a:ext cx="362857" cy="38973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FFC000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4F12BEDA-4F0A-3E06-C2EF-8A1CC01BB362}"/>
                </a:ext>
              </a:extLst>
            </p:cNvPr>
            <p:cNvSpPr/>
            <p:nvPr/>
          </p:nvSpPr>
          <p:spPr>
            <a:xfrm>
              <a:off x="7141025" y="2240673"/>
              <a:ext cx="362857" cy="389736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FFC000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F9B40D9A-57DF-DF08-E9C3-2E1F864762CF}"/>
                </a:ext>
              </a:extLst>
            </p:cNvPr>
            <p:cNvSpPr/>
            <p:nvPr/>
          </p:nvSpPr>
          <p:spPr>
            <a:xfrm>
              <a:off x="7141023" y="4807248"/>
              <a:ext cx="362857" cy="389736"/>
            </a:xfrm>
            <a:prstGeom prst="round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FFC000"/>
                </a:solidFill>
              </a:endParaRP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1DF915AB-A1C8-D592-0235-B18BCF74103C}"/>
                </a:ext>
              </a:extLst>
            </p:cNvPr>
            <p:cNvSpPr/>
            <p:nvPr/>
          </p:nvSpPr>
          <p:spPr>
            <a:xfrm>
              <a:off x="7141026" y="1385148"/>
              <a:ext cx="362857" cy="389736"/>
            </a:xfrm>
            <a:prstGeom prst="round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FFC000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4AA024F-587E-6190-68B6-2AEA3FC4BB30}"/>
                </a:ext>
              </a:extLst>
            </p:cNvPr>
            <p:cNvSpPr txBox="1"/>
            <p:nvPr/>
          </p:nvSpPr>
          <p:spPr>
            <a:xfrm>
              <a:off x="7699828" y="1318406"/>
              <a:ext cx="1959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rgbClr val="5B9BD5"/>
                  </a:solidFill>
                </a:rPr>
                <a:t>Analyse 6h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0AF6C1C-5C7E-773B-F458-0A1C5B3760D6}"/>
                </a:ext>
              </a:extLst>
            </p:cNvPr>
            <p:cNvSpPr txBox="1"/>
            <p:nvPr/>
          </p:nvSpPr>
          <p:spPr>
            <a:xfrm>
              <a:off x="7699827" y="2173931"/>
              <a:ext cx="2735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rgbClr val="ED7D31"/>
                  </a:solidFill>
                </a:rPr>
                <a:t>Entwurf 13h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E4F4AC5-5257-622E-6D12-95B9D84BCCA1}"/>
                </a:ext>
              </a:extLst>
            </p:cNvPr>
            <p:cNvSpPr txBox="1"/>
            <p:nvPr/>
          </p:nvSpPr>
          <p:spPr>
            <a:xfrm>
              <a:off x="7699827" y="3029456"/>
              <a:ext cx="3461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rgbClr val="548235"/>
                  </a:solidFill>
                </a:rPr>
                <a:t>Implementierung 43h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D89B608-9952-16CE-EE3D-99E6AE97C04F}"/>
                </a:ext>
              </a:extLst>
            </p:cNvPr>
            <p:cNvSpPr txBox="1"/>
            <p:nvPr/>
          </p:nvSpPr>
          <p:spPr>
            <a:xfrm>
              <a:off x="7699827" y="3884981"/>
              <a:ext cx="2844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rgbClr val="FFC000"/>
                  </a:solidFill>
                </a:rPr>
                <a:t>Abnahme 7h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11C850B-6D27-C722-F1ED-6C5AA11193CA}"/>
                </a:ext>
              </a:extLst>
            </p:cNvPr>
            <p:cNvSpPr txBox="1"/>
            <p:nvPr/>
          </p:nvSpPr>
          <p:spPr>
            <a:xfrm>
              <a:off x="7699826" y="4740506"/>
              <a:ext cx="3104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>
                  <a:solidFill>
                    <a:srgbClr val="4472C4"/>
                  </a:solidFill>
                </a:rPr>
                <a:t>Dokumentation 8h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268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Philos - PowerPoint-Theme by Daniel Winter v0.5.4">
  <a:themeElements>
    <a:clrScheme name="ePhilos">
      <a:dk1>
        <a:srgbClr val="000000"/>
      </a:dk1>
      <a:lt1>
        <a:srgbClr val="F2F2F2"/>
      </a:lt1>
      <a:dk2>
        <a:srgbClr val="225E96"/>
      </a:dk2>
      <a:lt2>
        <a:srgbClr val="F2F2F2"/>
      </a:lt2>
      <a:accent1>
        <a:srgbClr val="225E96"/>
      </a:accent1>
      <a:accent2>
        <a:srgbClr val="FED4AE"/>
      </a:accent2>
      <a:accent3>
        <a:srgbClr val="CFCFCF"/>
      </a:accent3>
      <a:accent4>
        <a:srgbClr val="FFFFFF"/>
      </a:accent4>
      <a:accent5>
        <a:srgbClr val="000000"/>
      </a:accent5>
      <a:accent6>
        <a:srgbClr val="C00000"/>
      </a:accent6>
      <a:hlink>
        <a:srgbClr val="194670"/>
      </a:hlink>
      <a:folHlink>
        <a:srgbClr val="194670"/>
      </a:folHlink>
    </a:clrScheme>
    <a:fontScheme name="ePhilo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Light_Sirion">
  <a:themeElements>
    <a:clrScheme name="Sirion Teal">
      <a:dk1>
        <a:srgbClr val="57565A"/>
      </a:dk1>
      <a:lt1>
        <a:srgbClr val="FFFFFF"/>
      </a:lt1>
      <a:dk2>
        <a:srgbClr val="1C5686"/>
      </a:dk2>
      <a:lt2>
        <a:srgbClr val="176490"/>
      </a:lt2>
      <a:accent1>
        <a:srgbClr val="4CB7BD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57555A"/>
      </a:hlink>
      <a:folHlink>
        <a:srgbClr val="00B0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1_Light_Sirion_Template" id="{8B733AD5-B57F-4347-8467-A1863C56072A}" vid="{68AA2FCF-CE48-B249-B346-46718A046EA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0AE6290EE7BC74D9881F5A6D5EF5BEA" ma:contentTypeVersion="6" ma:contentTypeDescription="Ein neues Dokument erstellen." ma:contentTypeScope="" ma:versionID="cae8399af8f6be87a72ca1c128969ebd">
  <xsd:schema xmlns:xsd="http://www.w3.org/2001/XMLSchema" xmlns:xs="http://www.w3.org/2001/XMLSchema" xmlns:p="http://schemas.microsoft.com/office/2006/metadata/properties" xmlns:ns2="02b3a313-5871-4f0c-a46a-3230d9ad3006" xmlns:ns3="7683b389-554c-4599-888c-21cffe72d5f0" targetNamespace="http://schemas.microsoft.com/office/2006/metadata/properties" ma:root="true" ma:fieldsID="a1241aebbf173c8b0a53f526f2444cd5" ns2:_="" ns3:_="">
    <xsd:import namespace="02b3a313-5871-4f0c-a46a-3230d9ad3006"/>
    <xsd:import namespace="7683b389-554c-4599-888c-21cffe72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b3a313-5871-4f0c-a46a-3230d9ad30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83b389-554c-4599-888c-21cffe72d5f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38ED80-A2CE-4769-8D28-39C1C47EB9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0A4700-6832-404B-B29C-2F8E9625E55B}">
  <ds:schemaRefs>
    <ds:schemaRef ds:uri="02b3a313-5871-4f0c-a46a-3230d9ad3006"/>
    <ds:schemaRef ds:uri="7683b389-554c-4599-888c-21cffe72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2219</Words>
  <Application>Microsoft Office PowerPoint</Application>
  <PresentationFormat>Breitbild</PresentationFormat>
  <Paragraphs>333</Paragraphs>
  <Slides>39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39</vt:i4>
      </vt:variant>
    </vt:vector>
  </HeadingPairs>
  <TitlesOfParts>
    <vt:vector size="55" baseType="lpstr">
      <vt:lpstr>Arial</vt:lpstr>
      <vt:lpstr>ArialMT</vt:lpstr>
      <vt:lpstr>AvenirNext LT Com Medium</vt:lpstr>
      <vt:lpstr>Calibri</vt:lpstr>
      <vt:lpstr>Calibri Light</vt:lpstr>
      <vt:lpstr>Carlito</vt:lpstr>
      <vt:lpstr>Century Gothic</vt:lpstr>
      <vt:lpstr>Open sans</vt:lpstr>
      <vt:lpstr>Segoe UI</vt:lpstr>
      <vt:lpstr>Söhne</vt:lpstr>
      <vt:lpstr>Trebuchet MS</vt:lpstr>
      <vt:lpstr>Verdana</vt:lpstr>
      <vt:lpstr>Wingdings</vt:lpstr>
      <vt:lpstr>Office</vt:lpstr>
      <vt:lpstr>ePhilos - PowerPoint-Theme by Daniel Winter v0.5.4</vt:lpstr>
      <vt:lpstr>1_Light_Sirion</vt:lpstr>
      <vt:lpstr>Implementierung E2E Testing in ComfortMarket</vt:lpstr>
      <vt:lpstr>PowerPoint-Präsentation</vt:lpstr>
      <vt:lpstr>ePhilos AG</vt:lpstr>
      <vt:lpstr>PowerPoint-Präsentation</vt:lpstr>
      <vt:lpstr>Projektumfeld</vt:lpstr>
      <vt:lpstr>PowerPoint-Präsentation</vt:lpstr>
      <vt:lpstr>Projektziel</vt:lpstr>
      <vt:lpstr>Projektbegründung</vt:lpstr>
      <vt:lpstr>Projektphasen</vt:lpstr>
      <vt:lpstr>Projektkosten</vt:lpstr>
      <vt:lpstr>Amortisation</vt:lpstr>
      <vt:lpstr>PowerPoint-Präsentation</vt:lpstr>
      <vt:lpstr>Vorgehen</vt:lpstr>
      <vt:lpstr>Playwright-Architektur</vt:lpstr>
      <vt:lpstr>Ablauf des Login-Prozesses</vt:lpstr>
      <vt:lpstr>PowerPoint-Präsentation</vt:lpstr>
      <vt:lpstr>Vorbereitung der Testdaten</vt:lpstr>
      <vt:lpstr>Testfall</vt:lpstr>
      <vt:lpstr>Bereinigung der Testdaten</vt:lpstr>
      <vt:lpstr>Seeder-Klasse</vt:lpstr>
      <vt:lpstr>DB-Klasse</vt:lpstr>
      <vt:lpstr>Screenshoot</vt:lpstr>
      <vt:lpstr>screenshoot</vt:lpstr>
      <vt:lpstr>screenshoot</vt:lpstr>
      <vt:lpstr>Test-Report</vt:lpstr>
      <vt:lpstr>PowerPoint-Präsentation</vt:lpstr>
      <vt:lpstr>Lessons learned</vt:lpstr>
      <vt:lpstr>Ausblick</vt:lpstr>
      <vt:lpstr>PowerPoint-Präsentation</vt:lpstr>
      <vt:lpstr>login.spec.js: (beforeEach)</vt:lpstr>
      <vt:lpstr>PowerPoint-Präsentation</vt:lpstr>
      <vt:lpstr>Projektbegründung</vt:lpstr>
      <vt:lpstr>login.spec.js: (AfterEach &amp; AfterAll)</vt:lpstr>
      <vt:lpstr>seeder.js:</vt:lpstr>
      <vt:lpstr>DB.js:</vt:lpstr>
      <vt:lpstr>login.spec.js: (test-case)</vt:lpstr>
      <vt:lpstr>Projektbeschreibung</vt:lpstr>
      <vt:lpstr>Separates System ‘cm4_5' für das Testing. </vt:lpstr>
      <vt:lpstr>Separate Datenbank für Testing.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TaskForce</dc:title>
  <dc:creator>Lars Klussmann</dc:creator>
  <cp:lastModifiedBy>Ayoub Aalaou</cp:lastModifiedBy>
  <cp:revision>90</cp:revision>
  <cp:lastPrinted>2024-02-01T10:28:21Z</cp:lastPrinted>
  <dcterms:created xsi:type="dcterms:W3CDTF">2023-01-12T10:46:35Z</dcterms:created>
  <dcterms:modified xsi:type="dcterms:W3CDTF">2025-06-13T13:32:43Z</dcterms:modified>
</cp:coreProperties>
</file>